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1" r:id="rId4"/>
    <p:sldId id="258" r:id="rId5"/>
    <p:sldId id="262" r:id="rId6"/>
    <p:sldId id="259" r:id="rId7"/>
    <p:sldId id="260" r:id="rId8"/>
  </p:sldIdLst>
  <p:sldSz cx="12192000" cy="6858000"/>
  <p:notesSz cx="6797675" cy="9926638"/>
  <p:defaultTextStyle>
    <a:defPPr>
      <a:defRPr lang="ru-RU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-102" y="9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B5BEA3-373E-4D4F-AA39-79969E9444C2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 bwMode="auto"/>
    </dgm:pt>
    <dgm:pt modelId="{24DA3925-63AE-407D-8E66-6C4C642F9F63}">
      <dgm:prSet phldrT="[Текст]" custT="1"/>
      <dgm:spPr bwMode="auto">
        <a:solidFill>
          <a:srgbClr val="5C008A"/>
        </a:solidFill>
        <a:ln>
          <a:noFill/>
        </a:ln>
      </dgm:spPr>
      <dgm:t>
        <a:bodyPr vert="horz" anchor="ctr"/>
        <a:lstStyle/>
        <a:p>
          <a:pPr marL="0" indent="0" algn="l" defTabSz="1422399">
            <a:lnSpc>
              <a:spcPct val="90000"/>
            </a:lnSpc>
            <a:spcBef>
              <a:spcPts val="0"/>
            </a:spcBef>
            <a:spcAft>
              <a:spcPts val="0"/>
            </a:spcAft>
            <a:defRPr/>
          </a:pPr>
          <a:r>
            <a:rPr lang="en-US" sz="3200" dirty="0">
              <a:solidFill>
                <a:schemeClr val="bg1"/>
              </a:solidFill>
            </a:rPr>
            <a:t> </a:t>
          </a:r>
          <a:r>
            <a:rPr lang="ru-RU" sz="3200" dirty="0">
              <a:solidFill>
                <a:schemeClr val="bg1"/>
              </a:solidFill>
            </a:rPr>
            <a:t>	</a:t>
          </a:r>
          <a:r>
            <a:rPr lang="ru-RU" sz="3200" dirty="0" smtClean="0">
              <a:solidFill>
                <a:schemeClr val="bg1"/>
              </a:solidFill>
            </a:rPr>
            <a:t>Актуальность разработки</a:t>
          </a:r>
          <a:endParaRPr dirty="0"/>
        </a:p>
      </dgm:t>
    </dgm:pt>
    <dgm:pt modelId="{DCC1E86C-1908-4B5E-B7C0-89BBBC92CE46}" type="parTrans" cxnId="{91853C7C-A62A-45E1-9276-D1D47CA2476F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E0103FFF-3D73-4356-87EE-1E1A391833AA}" type="sibTrans" cxnId="{91853C7C-A62A-45E1-9276-D1D47CA2476F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4A8396AD-A936-460D-A7D5-1DEBA706005D}">
      <dgm:prSet phldrT="[Текст]"/>
      <dgm:spPr bwMode="auto">
        <a:solidFill>
          <a:srgbClr val="5E0793"/>
        </a:solidFill>
        <a:ln>
          <a:noFill/>
        </a:ln>
      </dgm:spPr>
      <dgm:t>
        <a:bodyPr/>
        <a:lstStyle/>
        <a:p>
          <a:pPr>
            <a:defRPr/>
          </a:pPr>
          <a:r>
            <a:rPr lang="ru-RU"/>
            <a:t> </a:t>
          </a:r>
          <a:endParaRPr/>
        </a:p>
      </dgm:t>
    </dgm:pt>
    <dgm:pt modelId="{E9EE92E9-D700-44D9-B60C-0C9C6EBFEB0E}" type="parTrans" cxnId="{760F2005-5D68-4B1E-BE3B-7ACE1545D565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3B2DCDAA-DBCC-4FEB-BCF4-ED247A1B7EB7}" type="sibTrans" cxnId="{760F2005-5D68-4B1E-BE3B-7ACE1545D565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AED4F812-677E-4E89-B8CE-F2C7F38AC0A6}" type="pres">
      <dgm:prSet presAssocID="{CDB5BEA3-373E-4D4F-AA39-79969E9444C2}" presName="Name0" presStyleCnt="0">
        <dgm:presLayoutVars>
          <dgm:dir/>
          <dgm:resizeHandles val="exact"/>
        </dgm:presLayoutVars>
      </dgm:prSet>
      <dgm:spPr bwMode="auto"/>
    </dgm:pt>
    <dgm:pt modelId="{75282B76-4A1B-4043-A722-B53657DB0DAA}" type="pres">
      <dgm:prSet presAssocID="{24DA3925-63AE-407D-8E66-6C4C642F9F63}" presName="parTxOnly" presStyleLbl="node1" presStyleIdx="0" presStyleCnt="2" custScaleX="99839">
        <dgm:presLayoutVars>
          <dgm:bulletEnabled val="1"/>
        </dgm:presLayoutVars>
      </dgm:prSet>
      <dgm:spPr bwMode="auto"/>
      <dgm:t>
        <a:bodyPr/>
        <a:lstStyle/>
        <a:p>
          <a:endParaRPr lang="ru-RU"/>
        </a:p>
      </dgm:t>
    </dgm:pt>
    <dgm:pt modelId="{DB9EC306-56F5-4825-A41F-F9876FC9E125}" type="pres">
      <dgm:prSet presAssocID="{E0103FFF-3D73-4356-87EE-1E1A391833AA}" presName="parSpace" presStyleCnt="0"/>
      <dgm:spPr bwMode="auto"/>
    </dgm:pt>
    <dgm:pt modelId="{9F5C6265-53CB-4DCC-8DA2-23A6A2126ABB}" type="pres">
      <dgm:prSet presAssocID="{4A8396AD-A936-460D-A7D5-1DEBA706005D}" presName="parTxOnly" presStyleLbl="node1" presStyleIdx="1" presStyleCnt="2" custScaleX="20336">
        <dgm:presLayoutVars>
          <dgm:bulletEnabled val="1"/>
        </dgm:presLayoutVars>
      </dgm:prSet>
      <dgm:spPr bwMode="auto"/>
      <dgm:t>
        <a:bodyPr/>
        <a:lstStyle/>
        <a:p>
          <a:endParaRPr lang="ru-RU"/>
        </a:p>
      </dgm:t>
    </dgm:pt>
  </dgm:ptLst>
  <dgm:cxnLst>
    <dgm:cxn modelId="{760F2005-5D68-4B1E-BE3B-7ACE1545D565}" srcId="{CDB5BEA3-373E-4D4F-AA39-79969E9444C2}" destId="{4A8396AD-A936-460D-A7D5-1DEBA706005D}" srcOrd="1" destOrd="0" parTransId="{E9EE92E9-D700-44D9-B60C-0C9C6EBFEB0E}" sibTransId="{3B2DCDAA-DBCC-4FEB-BCF4-ED247A1B7EB7}"/>
    <dgm:cxn modelId="{A684EF17-3113-4648-AA4B-06DE953701ED}" type="presOf" srcId="{CDB5BEA3-373E-4D4F-AA39-79969E9444C2}" destId="{AED4F812-677E-4E89-B8CE-F2C7F38AC0A6}" srcOrd="0" destOrd="0" presId="urn:microsoft.com/office/officeart/2005/8/layout/hChevron3"/>
    <dgm:cxn modelId="{1F2A9FB8-14A5-476F-994A-3E416120E522}" type="presOf" srcId="{24DA3925-63AE-407D-8E66-6C4C642F9F63}" destId="{75282B76-4A1B-4043-A722-B53657DB0DAA}" srcOrd="0" destOrd="0" presId="urn:microsoft.com/office/officeart/2005/8/layout/hChevron3"/>
    <dgm:cxn modelId="{91853C7C-A62A-45E1-9276-D1D47CA2476F}" srcId="{CDB5BEA3-373E-4D4F-AA39-79969E9444C2}" destId="{24DA3925-63AE-407D-8E66-6C4C642F9F63}" srcOrd="0" destOrd="0" parTransId="{DCC1E86C-1908-4B5E-B7C0-89BBBC92CE46}" sibTransId="{E0103FFF-3D73-4356-87EE-1E1A391833AA}"/>
    <dgm:cxn modelId="{7723608C-0975-4C5A-B633-4E60F8F8307F}" type="presOf" srcId="{4A8396AD-A936-460D-A7D5-1DEBA706005D}" destId="{9F5C6265-53CB-4DCC-8DA2-23A6A2126ABB}" srcOrd="0" destOrd="0" presId="urn:microsoft.com/office/officeart/2005/8/layout/hChevron3"/>
    <dgm:cxn modelId="{5C51FB35-6427-4922-BAE8-0588912CB2F9}" type="presParOf" srcId="{AED4F812-677E-4E89-B8CE-F2C7F38AC0A6}" destId="{75282B76-4A1B-4043-A722-B53657DB0DAA}" srcOrd="0" destOrd="0" presId="urn:microsoft.com/office/officeart/2005/8/layout/hChevron3"/>
    <dgm:cxn modelId="{93B0FF22-25BA-494C-8964-1770C03464FC}" type="presParOf" srcId="{AED4F812-677E-4E89-B8CE-F2C7F38AC0A6}" destId="{DB9EC306-56F5-4825-A41F-F9876FC9E125}" srcOrd="1" destOrd="0" presId="urn:microsoft.com/office/officeart/2005/8/layout/hChevron3"/>
    <dgm:cxn modelId="{94272AE6-D0B0-44C4-B190-114BD7DCDDC5}" type="presParOf" srcId="{AED4F812-677E-4E89-B8CE-F2C7F38AC0A6}" destId="{9F5C6265-53CB-4DCC-8DA2-23A6A2126ABB}" srcOrd="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DB5BEA3-373E-4D4F-AA39-79969E9444C2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 bwMode="auto"/>
    </dgm:pt>
    <dgm:pt modelId="{24DA3925-63AE-407D-8E66-6C4C642F9F63}">
      <dgm:prSet phldrT="[Текст]" custT="1"/>
      <dgm:spPr bwMode="auto">
        <a:solidFill>
          <a:srgbClr val="5C008A"/>
        </a:solidFill>
        <a:ln>
          <a:noFill/>
        </a:ln>
      </dgm:spPr>
      <dgm:t>
        <a:bodyPr vert="horz" anchor="ctr"/>
        <a:lstStyle/>
        <a:p>
          <a:pPr marL="0" indent="0" algn="l" defTabSz="1422399">
            <a:lnSpc>
              <a:spcPct val="90000"/>
            </a:lnSpc>
            <a:spcBef>
              <a:spcPts val="0"/>
            </a:spcBef>
            <a:spcAft>
              <a:spcPts val="0"/>
            </a:spcAft>
            <a:defRPr/>
          </a:pPr>
          <a:r>
            <a:rPr lang="en-US" sz="3200" dirty="0">
              <a:solidFill>
                <a:schemeClr val="bg1"/>
              </a:solidFill>
            </a:rPr>
            <a:t> </a:t>
          </a:r>
          <a:r>
            <a:rPr lang="ru-RU" sz="3200" dirty="0">
              <a:solidFill>
                <a:schemeClr val="bg1"/>
              </a:solidFill>
            </a:rPr>
            <a:t>	</a:t>
          </a:r>
          <a:r>
            <a:rPr lang="ru-RU" sz="3200" dirty="0" smtClean="0">
              <a:solidFill>
                <a:schemeClr val="bg1"/>
              </a:solidFill>
            </a:rPr>
            <a:t>Проблематика</a:t>
          </a:r>
          <a:endParaRPr dirty="0"/>
        </a:p>
      </dgm:t>
    </dgm:pt>
    <dgm:pt modelId="{DCC1E86C-1908-4B5E-B7C0-89BBBC92CE46}" type="parTrans" cxnId="{91853C7C-A62A-45E1-9276-D1D47CA2476F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E0103FFF-3D73-4356-87EE-1E1A391833AA}" type="sibTrans" cxnId="{91853C7C-A62A-45E1-9276-D1D47CA2476F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4A8396AD-A936-460D-A7D5-1DEBA706005D}">
      <dgm:prSet phldrT="[Текст]"/>
      <dgm:spPr bwMode="auto">
        <a:solidFill>
          <a:srgbClr val="5E0793"/>
        </a:solidFill>
        <a:ln>
          <a:noFill/>
        </a:ln>
      </dgm:spPr>
      <dgm:t>
        <a:bodyPr/>
        <a:lstStyle/>
        <a:p>
          <a:pPr>
            <a:defRPr/>
          </a:pPr>
          <a:r>
            <a:rPr lang="ru-RU"/>
            <a:t> </a:t>
          </a:r>
          <a:endParaRPr/>
        </a:p>
      </dgm:t>
    </dgm:pt>
    <dgm:pt modelId="{E9EE92E9-D700-44D9-B60C-0C9C6EBFEB0E}" type="parTrans" cxnId="{760F2005-5D68-4B1E-BE3B-7ACE1545D565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3B2DCDAA-DBCC-4FEB-BCF4-ED247A1B7EB7}" type="sibTrans" cxnId="{760F2005-5D68-4B1E-BE3B-7ACE1545D565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AED4F812-677E-4E89-B8CE-F2C7F38AC0A6}" type="pres">
      <dgm:prSet presAssocID="{CDB5BEA3-373E-4D4F-AA39-79969E9444C2}" presName="Name0" presStyleCnt="0">
        <dgm:presLayoutVars>
          <dgm:dir/>
          <dgm:resizeHandles val="exact"/>
        </dgm:presLayoutVars>
      </dgm:prSet>
      <dgm:spPr bwMode="auto"/>
    </dgm:pt>
    <dgm:pt modelId="{75282B76-4A1B-4043-A722-B53657DB0DAA}" type="pres">
      <dgm:prSet presAssocID="{24DA3925-63AE-407D-8E66-6C4C642F9F63}" presName="parTxOnly" presStyleLbl="node1" presStyleIdx="0" presStyleCnt="2" custScaleX="99839">
        <dgm:presLayoutVars>
          <dgm:bulletEnabled val="1"/>
        </dgm:presLayoutVars>
      </dgm:prSet>
      <dgm:spPr bwMode="auto"/>
      <dgm:t>
        <a:bodyPr/>
        <a:lstStyle/>
        <a:p>
          <a:endParaRPr lang="ru-RU"/>
        </a:p>
      </dgm:t>
    </dgm:pt>
    <dgm:pt modelId="{DB9EC306-56F5-4825-A41F-F9876FC9E125}" type="pres">
      <dgm:prSet presAssocID="{E0103FFF-3D73-4356-87EE-1E1A391833AA}" presName="parSpace" presStyleCnt="0"/>
      <dgm:spPr bwMode="auto"/>
    </dgm:pt>
    <dgm:pt modelId="{9F5C6265-53CB-4DCC-8DA2-23A6A2126ABB}" type="pres">
      <dgm:prSet presAssocID="{4A8396AD-A936-460D-A7D5-1DEBA706005D}" presName="parTxOnly" presStyleLbl="node1" presStyleIdx="1" presStyleCnt="2" custScaleX="20336">
        <dgm:presLayoutVars>
          <dgm:bulletEnabled val="1"/>
        </dgm:presLayoutVars>
      </dgm:prSet>
      <dgm:spPr bwMode="auto"/>
      <dgm:t>
        <a:bodyPr/>
        <a:lstStyle/>
        <a:p>
          <a:endParaRPr lang="ru-RU"/>
        </a:p>
      </dgm:t>
    </dgm:pt>
  </dgm:ptLst>
  <dgm:cxnLst>
    <dgm:cxn modelId="{760F2005-5D68-4B1E-BE3B-7ACE1545D565}" srcId="{CDB5BEA3-373E-4D4F-AA39-79969E9444C2}" destId="{4A8396AD-A936-460D-A7D5-1DEBA706005D}" srcOrd="1" destOrd="0" parTransId="{E9EE92E9-D700-44D9-B60C-0C9C6EBFEB0E}" sibTransId="{3B2DCDAA-DBCC-4FEB-BCF4-ED247A1B7EB7}"/>
    <dgm:cxn modelId="{A684EF17-3113-4648-AA4B-06DE953701ED}" type="presOf" srcId="{CDB5BEA3-373E-4D4F-AA39-79969E9444C2}" destId="{AED4F812-677E-4E89-B8CE-F2C7F38AC0A6}" srcOrd="0" destOrd="0" presId="urn:microsoft.com/office/officeart/2005/8/layout/hChevron3"/>
    <dgm:cxn modelId="{1F2A9FB8-14A5-476F-994A-3E416120E522}" type="presOf" srcId="{24DA3925-63AE-407D-8E66-6C4C642F9F63}" destId="{75282B76-4A1B-4043-A722-B53657DB0DAA}" srcOrd="0" destOrd="0" presId="urn:microsoft.com/office/officeart/2005/8/layout/hChevron3"/>
    <dgm:cxn modelId="{91853C7C-A62A-45E1-9276-D1D47CA2476F}" srcId="{CDB5BEA3-373E-4D4F-AA39-79969E9444C2}" destId="{24DA3925-63AE-407D-8E66-6C4C642F9F63}" srcOrd="0" destOrd="0" parTransId="{DCC1E86C-1908-4B5E-B7C0-89BBBC92CE46}" sibTransId="{E0103FFF-3D73-4356-87EE-1E1A391833AA}"/>
    <dgm:cxn modelId="{7723608C-0975-4C5A-B633-4E60F8F8307F}" type="presOf" srcId="{4A8396AD-A936-460D-A7D5-1DEBA706005D}" destId="{9F5C6265-53CB-4DCC-8DA2-23A6A2126ABB}" srcOrd="0" destOrd="0" presId="urn:microsoft.com/office/officeart/2005/8/layout/hChevron3"/>
    <dgm:cxn modelId="{5C51FB35-6427-4922-BAE8-0588912CB2F9}" type="presParOf" srcId="{AED4F812-677E-4E89-B8CE-F2C7F38AC0A6}" destId="{75282B76-4A1B-4043-A722-B53657DB0DAA}" srcOrd="0" destOrd="0" presId="urn:microsoft.com/office/officeart/2005/8/layout/hChevron3"/>
    <dgm:cxn modelId="{93B0FF22-25BA-494C-8964-1770C03464FC}" type="presParOf" srcId="{AED4F812-677E-4E89-B8CE-F2C7F38AC0A6}" destId="{DB9EC306-56F5-4825-A41F-F9876FC9E125}" srcOrd="1" destOrd="0" presId="urn:microsoft.com/office/officeart/2005/8/layout/hChevron3"/>
    <dgm:cxn modelId="{94272AE6-D0B0-44C4-B190-114BD7DCDDC5}" type="presParOf" srcId="{AED4F812-677E-4E89-B8CE-F2C7F38AC0A6}" destId="{9F5C6265-53CB-4DCC-8DA2-23A6A2126ABB}" srcOrd="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DB5BEA3-373E-4D4F-AA39-79969E9444C2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 bwMode="auto"/>
    </dgm:pt>
    <dgm:pt modelId="{24DA3925-63AE-407D-8E66-6C4C642F9F63}">
      <dgm:prSet phldrT="[Текст]" custT="1"/>
      <dgm:spPr bwMode="auto">
        <a:solidFill>
          <a:srgbClr val="5C008A"/>
        </a:solidFill>
        <a:ln>
          <a:noFill/>
        </a:ln>
      </dgm:spPr>
      <dgm:t>
        <a:bodyPr vert="horz" anchor="ctr"/>
        <a:lstStyle/>
        <a:p>
          <a:pPr marL="0" indent="0" algn="l" defTabSz="1422399">
            <a:lnSpc>
              <a:spcPct val="90000"/>
            </a:lnSpc>
            <a:spcBef>
              <a:spcPts val="0"/>
            </a:spcBef>
            <a:spcAft>
              <a:spcPts val="0"/>
            </a:spcAft>
            <a:defRPr/>
          </a:pPr>
          <a:r>
            <a:rPr lang="en-US" sz="3200" dirty="0">
              <a:solidFill>
                <a:schemeClr val="bg1"/>
              </a:solidFill>
            </a:rPr>
            <a:t> 	</a:t>
          </a:r>
          <a:r>
            <a:rPr lang="ru-RU" sz="3200" dirty="0" smtClean="0">
              <a:solidFill>
                <a:schemeClr val="bg1"/>
              </a:solidFill>
            </a:rPr>
            <a:t>Функционал решения</a:t>
          </a:r>
          <a:endParaRPr dirty="0"/>
        </a:p>
      </dgm:t>
    </dgm:pt>
    <dgm:pt modelId="{DCC1E86C-1908-4B5E-B7C0-89BBBC92CE46}" type="parTrans" cxnId="{91853C7C-A62A-45E1-9276-D1D47CA2476F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E0103FFF-3D73-4356-87EE-1E1A391833AA}" type="sibTrans" cxnId="{91853C7C-A62A-45E1-9276-D1D47CA2476F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4A8396AD-A936-460D-A7D5-1DEBA706005D}">
      <dgm:prSet phldrT="[Текст]"/>
      <dgm:spPr bwMode="auto">
        <a:solidFill>
          <a:srgbClr val="5E0793"/>
        </a:solidFill>
        <a:ln>
          <a:noFill/>
        </a:ln>
      </dgm:spPr>
      <dgm:t>
        <a:bodyPr vertOverflow="overflow" horzOverflow="overflow" vert="horz" rtlCol="0" fromWordArt="0" anchor="ctr" forceAA="0" compatLnSpc="0"/>
        <a:lstStyle/>
        <a:p>
          <a:pPr marL="0" indent="0" algn="ctr" defTabSz="1955799">
            <a:lnSpc>
              <a:spcPct val="90000"/>
            </a:lnSpc>
            <a:spcBef>
              <a:spcPts val="0"/>
            </a:spcBef>
            <a:spcAft>
              <a:spcPts val="0"/>
            </a:spcAft>
            <a:defRPr/>
          </a:pPr>
          <a:r>
            <a:rPr lang="ru-RU"/>
            <a:t> </a:t>
          </a:r>
          <a:endParaRPr/>
        </a:p>
      </dgm:t>
    </dgm:pt>
    <dgm:pt modelId="{E9EE92E9-D700-44D9-B60C-0C9C6EBFEB0E}" type="parTrans" cxnId="{760F2005-5D68-4B1E-BE3B-7ACE1545D565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3B2DCDAA-DBCC-4FEB-BCF4-ED247A1B7EB7}" type="sibTrans" cxnId="{760F2005-5D68-4B1E-BE3B-7ACE1545D565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AED4F812-677E-4E89-B8CE-F2C7F38AC0A6}" type="pres">
      <dgm:prSet presAssocID="{CDB5BEA3-373E-4D4F-AA39-79969E9444C2}" presName="Name0" presStyleCnt="0">
        <dgm:presLayoutVars>
          <dgm:dir/>
          <dgm:resizeHandles val="exact"/>
        </dgm:presLayoutVars>
      </dgm:prSet>
      <dgm:spPr bwMode="auto"/>
    </dgm:pt>
    <dgm:pt modelId="{75282B76-4A1B-4043-A722-B53657DB0DAA}" type="pres">
      <dgm:prSet presAssocID="{24DA3925-63AE-407D-8E66-6C4C642F9F63}" presName="parTxOnly" presStyleLbl="node1" presStyleIdx="0" presStyleCnt="2" custScaleX="99839">
        <dgm:presLayoutVars>
          <dgm:bulletEnabled val="1"/>
        </dgm:presLayoutVars>
      </dgm:prSet>
      <dgm:spPr bwMode="auto"/>
      <dgm:t>
        <a:bodyPr/>
        <a:lstStyle/>
        <a:p>
          <a:endParaRPr lang="ru-RU"/>
        </a:p>
      </dgm:t>
    </dgm:pt>
    <dgm:pt modelId="{DB9EC306-56F5-4825-A41F-F9876FC9E125}" type="pres">
      <dgm:prSet presAssocID="{E0103FFF-3D73-4356-87EE-1E1A391833AA}" presName="parSpace" presStyleCnt="0"/>
      <dgm:spPr bwMode="auto"/>
    </dgm:pt>
    <dgm:pt modelId="{9F5C6265-53CB-4DCC-8DA2-23A6A2126ABB}" type="pres">
      <dgm:prSet presAssocID="{4A8396AD-A936-460D-A7D5-1DEBA706005D}" presName="parTxOnly" presStyleLbl="node1" presStyleIdx="1" presStyleCnt="2" custScaleX="20336">
        <dgm:presLayoutVars>
          <dgm:bulletEnabled val="1"/>
        </dgm:presLayoutVars>
      </dgm:prSet>
      <dgm:spPr bwMode="auto"/>
      <dgm:t>
        <a:bodyPr/>
        <a:lstStyle/>
        <a:p>
          <a:endParaRPr lang="ru-RU"/>
        </a:p>
      </dgm:t>
    </dgm:pt>
  </dgm:ptLst>
  <dgm:cxnLst>
    <dgm:cxn modelId="{760F2005-5D68-4B1E-BE3B-7ACE1545D565}" srcId="{CDB5BEA3-373E-4D4F-AA39-79969E9444C2}" destId="{4A8396AD-A936-460D-A7D5-1DEBA706005D}" srcOrd="1" destOrd="0" parTransId="{E9EE92E9-D700-44D9-B60C-0C9C6EBFEB0E}" sibTransId="{3B2DCDAA-DBCC-4FEB-BCF4-ED247A1B7EB7}"/>
    <dgm:cxn modelId="{A684EF17-3113-4648-AA4B-06DE953701ED}" type="presOf" srcId="{CDB5BEA3-373E-4D4F-AA39-79969E9444C2}" destId="{AED4F812-677E-4E89-B8CE-F2C7F38AC0A6}" srcOrd="0" destOrd="0" presId="urn:microsoft.com/office/officeart/2005/8/layout/hChevron3"/>
    <dgm:cxn modelId="{1F2A9FB8-14A5-476F-994A-3E416120E522}" type="presOf" srcId="{24DA3925-63AE-407D-8E66-6C4C642F9F63}" destId="{75282B76-4A1B-4043-A722-B53657DB0DAA}" srcOrd="0" destOrd="0" presId="urn:microsoft.com/office/officeart/2005/8/layout/hChevron3"/>
    <dgm:cxn modelId="{91853C7C-A62A-45E1-9276-D1D47CA2476F}" srcId="{CDB5BEA3-373E-4D4F-AA39-79969E9444C2}" destId="{24DA3925-63AE-407D-8E66-6C4C642F9F63}" srcOrd="0" destOrd="0" parTransId="{DCC1E86C-1908-4B5E-B7C0-89BBBC92CE46}" sibTransId="{E0103FFF-3D73-4356-87EE-1E1A391833AA}"/>
    <dgm:cxn modelId="{7723608C-0975-4C5A-B633-4E60F8F8307F}" type="presOf" srcId="{4A8396AD-A936-460D-A7D5-1DEBA706005D}" destId="{9F5C6265-53CB-4DCC-8DA2-23A6A2126ABB}" srcOrd="0" destOrd="0" presId="urn:microsoft.com/office/officeart/2005/8/layout/hChevron3"/>
    <dgm:cxn modelId="{5C51FB35-6427-4922-BAE8-0588912CB2F9}" type="presParOf" srcId="{AED4F812-677E-4E89-B8CE-F2C7F38AC0A6}" destId="{75282B76-4A1B-4043-A722-B53657DB0DAA}" srcOrd="0" destOrd="0" presId="urn:microsoft.com/office/officeart/2005/8/layout/hChevron3"/>
    <dgm:cxn modelId="{93B0FF22-25BA-494C-8964-1770C03464FC}" type="presParOf" srcId="{AED4F812-677E-4E89-B8CE-F2C7F38AC0A6}" destId="{DB9EC306-56F5-4825-A41F-F9876FC9E125}" srcOrd="1" destOrd="0" presId="urn:microsoft.com/office/officeart/2005/8/layout/hChevron3"/>
    <dgm:cxn modelId="{94272AE6-D0B0-44C4-B190-114BD7DCDDC5}" type="presParOf" srcId="{AED4F812-677E-4E89-B8CE-F2C7F38AC0A6}" destId="{9F5C6265-53CB-4DCC-8DA2-23A6A2126ABB}" srcOrd="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DB5BEA3-373E-4D4F-AA39-79969E9444C2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 bwMode="auto"/>
    </dgm:pt>
    <dgm:pt modelId="{24DA3925-63AE-407D-8E66-6C4C642F9F63}">
      <dgm:prSet phldrT="[Текст]" custT="1"/>
      <dgm:spPr bwMode="auto">
        <a:solidFill>
          <a:srgbClr val="5C008A"/>
        </a:solidFill>
        <a:ln>
          <a:noFill/>
        </a:ln>
      </dgm:spPr>
      <dgm:t>
        <a:bodyPr vert="horz" anchor="ctr"/>
        <a:lstStyle/>
        <a:p>
          <a:pPr marL="0" indent="0" algn="l" defTabSz="1422399">
            <a:lnSpc>
              <a:spcPct val="90000"/>
            </a:lnSpc>
            <a:spcBef>
              <a:spcPts val="0"/>
            </a:spcBef>
            <a:spcAft>
              <a:spcPts val="0"/>
            </a:spcAft>
            <a:defRPr/>
          </a:pPr>
          <a:r>
            <a:rPr lang="en-US" sz="3200" dirty="0">
              <a:solidFill>
                <a:schemeClr val="bg1"/>
              </a:solidFill>
            </a:rPr>
            <a:t> 	</a:t>
          </a:r>
          <a:r>
            <a:rPr lang="ru-RU" sz="3200" dirty="0" smtClean="0">
              <a:solidFill>
                <a:schemeClr val="bg1"/>
              </a:solidFill>
            </a:rPr>
            <a:t>Функционал решения</a:t>
          </a:r>
          <a:endParaRPr dirty="0"/>
        </a:p>
      </dgm:t>
    </dgm:pt>
    <dgm:pt modelId="{DCC1E86C-1908-4B5E-B7C0-89BBBC92CE46}" type="parTrans" cxnId="{91853C7C-A62A-45E1-9276-D1D47CA2476F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E0103FFF-3D73-4356-87EE-1E1A391833AA}" type="sibTrans" cxnId="{91853C7C-A62A-45E1-9276-D1D47CA2476F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4A8396AD-A936-460D-A7D5-1DEBA706005D}">
      <dgm:prSet phldrT="[Текст]"/>
      <dgm:spPr bwMode="auto">
        <a:solidFill>
          <a:srgbClr val="5E0793"/>
        </a:solidFill>
        <a:ln>
          <a:noFill/>
        </a:ln>
      </dgm:spPr>
      <dgm:t>
        <a:bodyPr vertOverflow="overflow" horzOverflow="overflow" vert="horz" rtlCol="0" fromWordArt="0" anchor="ctr" forceAA="0" compatLnSpc="0"/>
        <a:lstStyle/>
        <a:p>
          <a:pPr marL="0" indent="0" algn="ctr" defTabSz="1955799">
            <a:lnSpc>
              <a:spcPct val="90000"/>
            </a:lnSpc>
            <a:spcBef>
              <a:spcPts val="0"/>
            </a:spcBef>
            <a:spcAft>
              <a:spcPts val="0"/>
            </a:spcAft>
            <a:defRPr/>
          </a:pPr>
          <a:r>
            <a:rPr lang="ru-RU"/>
            <a:t> </a:t>
          </a:r>
          <a:endParaRPr/>
        </a:p>
      </dgm:t>
    </dgm:pt>
    <dgm:pt modelId="{E9EE92E9-D700-44D9-B60C-0C9C6EBFEB0E}" type="parTrans" cxnId="{760F2005-5D68-4B1E-BE3B-7ACE1545D565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3B2DCDAA-DBCC-4FEB-BCF4-ED247A1B7EB7}" type="sibTrans" cxnId="{760F2005-5D68-4B1E-BE3B-7ACE1545D565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AED4F812-677E-4E89-B8CE-F2C7F38AC0A6}" type="pres">
      <dgm:prSet presAssocID="{CDB5BEA3-373E-4D4F-AA39-79969E9444C2}" presName="Name0" presStyleCnt="0">
        <dgm:presLayoutVars>
          <dgm:dir/>
          <dgm:resizeHandles val="exact"/>
        </dgm:presLayoutVars>
      </dgm:prSet>
      <dgm:spPr bwMode="auto"/>
    </dgm:pt>
    <dgm:pt modelId="{75282B76-4A1B-4043-A722-B53657DB0DAA}" type="pres">
      <dgm:prSet presAssocID="{24DA3925-63AE-407D-8E66-6C4C642F9F63}" presName="parTxOnly" presStyleLbl="node1" presStyleIdx="0" presStyleCnt="2" custScaleX="99839">
        <dgm:presLayoutVars>
          <dgm:bulletEnabled val="1"/>
        </dgm:presLayoutVars>
      </dgm:prSet>
      <dgm:spPr bwMode="auto"/>
      <dgm:t>
        <a:bodyPr/>
        <a:lstStyle/>
        <a:p>
          <a:endParaRPr lang="ru-RU"/>
        </a:p>
      </dgm:t>
    </dgm:pt>
    <dgm:pt modelId="{DB9EC306-56F5-4825-A41F-F9876FC9E125}" type="pres">
      <dgm:prSet presAssocID="{E0103FFF-3D73-4356-87EE-1E1A391833AA}" presName="parSpace" presStyleCnt="0"/>
      <dgm:spPr bwMode="auto"/>
    </dgm:pt>
    <dgm:pt modelId="{9F5C6265-53CB-4DCC-8DA2-23A6A2126ABB}" type="pres">
      <dgm:prSet presAssocID="{4A8396AD-A936-460D-A7D5-1DEBA706005D}" presName="parTxOnly" presStyleLbl="node1" presStyleIdx="1" presStyleCnt="2" custScaleX="20336">
        <dgm:presLayoutVars>
          <dgm:bulletEnabled val="1"/>
        </dgm:presLayoutVars>
      </dgm:prSet>
      <dgm:spPr bwMode="auto"/>
      <dgm:t>
        <a:bodyPr/>
        <a:lstStyle/>
        <a:p>
          <a:endParaRPr lang="ru-RU"/>
        </a:p>
      </dgm:t>
    </dgm:pt>
  </dgm:ptLst>
  <dgm:cxnLst>
    <dgm:cxn modelId="{760F2005-5D68-4B1E-BE3B-7ACE1545D565}" srcId="{CDB5BEA3-373E-4D4F-AA39-79969E9444C2}" destId="{4A8396AD-A936-460D-A7D5-1DEBA706005D}" srcOrd="1" destOrd="0" parTransId="{E9EE92E9-D700-44D9-B60C-0C9C6EBFEB0E}" sibTransId="{3B2DCDAA-DBCC-4FEB-BCF4-ED247A1B7EB7}"/>
    <dgm:cxn modelId="{A684EF17-3113-4648-AA4B-06DE953701ED}" type="presOf" srcId="{CDB5BEA3-373E-4D4F-AA39-79969E9444C2}" destId="{AED4F812-677E-4E89-B8CE-F2C7F38AC0A6}" srcOrd="0" destOrd="0" presId="urn:microsoft.com/office/officeart/2005/8/layout/hChevron3"/>
    <dgm:cxn modelId="{1F2A9FB8-14A5-476F-994A-3E416120E522}" type="presOf" srcId="{24DA3925-63AE-407D-8E66-6C4C642F9F63}" destId="{75282B76-4A1B-4043-A722-B53657DB0DAA}" srcOrd="0" destOrd="0" presId="urn:microsoft.com/office/officeart/2005/8/layout/hChevron3"/>
    <dgm:cxn modelId="{91853C7C-A62A-45E1-9276-D1D47CA2476F}" srcId="{CDB5BEA3-373E-4D4F-AA39-79969E9444C2}" destId="{24DA3925-63AE-407D-8E66-6C4C642F9F63}" srcOrd="0" destOrd="0" parTransId="{DCC1E86C-1908-4B5E-B7C0-89BBBC92CE46}" sibTransId="{E0103FFF-3D73-4356-87EE-1E1A391833AA}"/>
    <dgm:cxn modelId="{7723608C-0975-4C5A-B633-4E60F8F8307F}" type="presOf" srcId="{4A8396AD-A936-460D-A7D5-1DEBA706005D}" destId="{9F5C6265-53CB-4DCC-8DA2-23A6A2126ABB}" srcOrd="0" destOrd="0" presId="urn:microsoft.com/office/officeart/2005/8/layout/hChevron3"/>
    <dgm:cxn modelId="{5C51FB35-6427-4922-BAE8-0588912CB2F9}" type="presParOf" srcId="{AED4F812-677E-4E89-B8CE-F2C7F38AC0A6}" destId="{75282B76-4A1B-4043-A722-B53657DB0DAA}" srcOrd="0" destOrd="0" presId="urn:microsoft.com/office/officeart/2005/8/layout/hChevron3"/>
    <dgm:cxn modelId="{93B0FF22-25BA-494C-8964-1770C03464FC}" type="presParOf" srcId="{AED4F812-677E-4E89-B8CE-F2C7F38AC0A6}" destId="{DB9EC306-56F5-4825-A41F-F9876FC9E125}" srcOrd="1" destOrd="0" presId="urn:microsoft.com/office/officeart/2005/8/layout/hChevron3"/>
    <dgm:cxn modelId="{94272AE6-D0B0-44C4-B190-114BD7DCDDC5}" type="presParOf" srcId="{AED4F812-677E-4E89-B8CE-F2C7F38AC0A6}" destId="{9F5C6265-53CB-4DCC-8DA2-23A6A2126ABB}" srcOrd="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DB5BEA3-373E-4D4F-AA39-79969E9444C2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 bwMode="auto"/>
    </dgm:pt>
    <dgm:pt modelId="{24DA3925-63AE-407D-8E66-6C4C642F9F63}">
      <dgm:prSet phldrT="[Текст]" custT="1"/>
      <dgm:spPr bwMode="auto">
        <a:solidFill>
          <a:srgbClr val="5C008A"/>
        </a:solidFill>
        <a:ln>
          <a:noFill/>
        </a:ln>
      </dgm:spPr>
      <dgm:t>
        <a:bodyPr vert="horz" anchor="ctr"/>
        <a:lstStyle/>
        <a:p>
          <a:pPr marL="0" indent="0" algn="l" defTabSz="1422399">
            <a:lnSpc>
              <a:spcPct val="90000"/>
            </a:lnSpc>
            <a:spcBef>
              <a:spcPts val="0"/>
            </a:spcBef>
            <a:spcAft>
              <a:spcPts val="0"/>
            </a:spcAft>
            <a:defRPr/>
          </a:pPr>
          <a:r>
            <a:rPr lang="en-US" sz="3200" dirty="0">
              <a:solidFill>
                <a:schemeClr val="bg1"/>
              </a:solidFill>
            </a:rPr>
            <a:t> </a:t>
          </a:r>
          <a:r>
            <a:rPr lang="ru-RU" sz="3200" dirty="0">
              <a:solidFill>
                <a:schemeClr val="bg1"/>
              </a:solidFill>
            </a:rPr>
            <a:t>	Перспективы </a:t>
          </a:r>
          <a:r>
            <a:rPr lang="ru-RU" sz="3200" dirty="0" smtClean="0">
              <a:solidFill>
                <a:schemeClr val="bg1"/>
              </a:solidFill>
            </a:rPr>
            <a:t>развития и использования</a:t>
          </a:r>
          <a:endParaRPr dirty="0"/>
        </a:p>
      </dgm:t>
    </dgm:pt>
    <dgm:pt modelId="{DCC1E86C-1908-4B5E-B7C0-89BBBC92CE46}" type="parTrans" cxnId="{91853C7C-A62A-45E1-9276-D1D47CA2476F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E0103FFF-3D73-4356-87EE-1E1A391833AA}" type="sibTrans" cxnId="{91853C7C-A62A-45E1-9276-D1D47CA2476F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4A8396AD-A936-460D-A7D5-1DEBA706005D}">
      <dgm:prSet phldrT="[Текст]"/>
      <dgm:spPr bwMode="auto">
        <a:solidFill>
          <a:srgbClr val="5E0793"/>
        </a:solidFill>
        <a:ln>
          <a:noFill/>
        </a:ln>
      </dgm:spPr>
      <dgm:t>
        <a:bodyPr vertOverflow="overflow" horzOverflow="overflow" vert="horz" rtlCol="0" fromWordArt="0" anchor="ctr" forceAA="0" compatLnSpc="0"/>
        <a:lstStyle/>
        <a:p>
          <a:pPr marL="0" indent="0" algn="ctr" defTabSz="1955799">
            <a:lnSpc>
              <a:spcPct val="90000"/>
            </a:lnSpc>
            <a:spcBef>
              <a:spcPts val="0"/>
            </a:spcBef>
            <a:spcAft>
              <a:spcPts val="0"/>
            </a:spcAft>
            <a:defRPr/>
          </a:pPr>
          <a:r>
            <a:rPr lang="ru-RU"/>
            <a:t> </a:t>
          </a:r>
          <a:endParaRPr/>
        </a:p>
      </dgm:t>
    </dgm:pt>
    <dgm:pt modelId="{E9EE92E9-D700-44D9-B60C-0C9C6EBFEB0E}" type="parTrans" cxnId="{760F2005-5D68-4B1E-BE3B-7ACE1545D565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3B2DCDAA-DBCC-4FEB-BCF4-ED247A1B7EB7}" type="sibTrans" cxnId="{760F2005-5D68-4B1E-BE3B-7ACE1545D565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AED4F812-677E-4E89-B8CE-F2C7F38AC0A6}" type="pres">
      <dgm:prSet presAssocID="{CDB5BEA3-373E-4D4F-AA39-79969E9444C2}" presName="Name0" presStyleCnt="0">
        <dgm:presLayoutVars>
          <dgm:dir/>
          <dgm:resizeHandles val="exact"/>
        </dgm:presLayoutVars>
      </dgm:prSet>
      <dgm:spPr bwMode="auto"/>
    </dgm:pt>
    <dgm:pt modelId="{75282B76-4A1B-4043-A722-B53657DB0DAA}" type="pres">
      <dgm:prSet presAssocID="{24DA3925-63AE-407D-8E66-6C4C642F9F63}" presName="parTxOnly" presStyleLbl="node1" presStyleIdx="0" presStyleCnt="2" custScaleX="99839">
        <dgm:presLayoutVars>
          <dgm:bulletEnabled val="1"/>
        </dgm:presLayoutVars>
      </dgm:prSet>
      <dgm:spPr bwMode="auto"/>
      <dgm:t>
        <a:bodyPr/>
        <a:lstStyle/>
        <a:p>
          <a:endParaRPr lang="ru-RU"/>
        </a:p>
      </dgm:t>
    </dgm:pt>
    <dgm:pt modelId="{DB9EC306-56F5-4825-A41F-F9876FC9E125}" type="pres">
      <dgm:prSet presAssocID="{E0103FFF-3D73-4356-87EE-1E1A391833AA}" presName="parSpace" presStyleCnt="0"/>
      <dgm:spPr bwMode="auto"/>
    </dgm:pt>
    <dgm:pt modelId="{9F5C6265-53CB-4DCC-8DA2-23A6A2126ABB}" type="pres">
      <dgm:prSet presAssocID="{4A8396AD-A936-460D-A7D5-1DEBA706005D}" presName="parTxOnly" presStyleLbl="node1" presStyleIdx="1" presStyleCnt="2" custScaleX="20336">
        <dgm:presLayoutVars>
          <dgm:bulletEnabled val="1"/>
        </dgm:presLayoutVars>
      </dgm:prSet>
      <dgm:spPr bwMode="auto"/>
      <dgm:t>
        <a:bodyPr/>
        <a:lstStyle/>
        <a:p>
          <a:endParaRPr lang="ru-RU"/>
        </a:p>
      </dgm:t>
    </dgm:pt>
  </dgm:ptLst>
  <dgm:cxnLst>
    <dgm:cxn modelId="{760F2005-5D68-4B1E-BE3B-7ACE1545D565}" srcId="{CDB5BEA3-373E-4D4F-AA39-79969E9444C2}" destId="{4A8396AD-A936-460D-A7D5-1DEBA706005D}" srcOrd="1" destOrd="0" parTransId="{E9EE92E9-D700-44D9-B60C-0C9C6EBFEB0E}" sibTransId="{3B2DCDAA-DBCC-4FEB-BCF4-ED247A1B7EB7}"/>
    <dgm:cxn modelId="{A684EF17-3113-4648-AA4B-06DE953701ED}" type="presOf" srcId="{CDB5BEA3-373E-4D4F-AA39-79969E9444C2}" destId="{AED4F812-677E-4E89-B8CE-F2C7F38AC0A6}" srcOrd="0" destOrd="0" presId="urn:microsoft.com/office/officeart/2005/8/layout/hChevron3"/>
    <dgm:cxn modelId="{1F2A9FB8-14A5-476F-994A-3E416120E522}" type="presOf" srcId="{24DA3925-63AE-407D-8E66-6C4C642F9F63}" destId="{75282B76-4A1B-4043-A722-B53657DB0DAA}" srcOrd="0" destOrd="0" presId="urn:microsoft.com/office/officeart/2005/8/layout/hChevron3"/>
    <dgm:cxn modelId="{91853C7C-A62A-45E1-9276-D1D47CA2476F}" srcId="{CDB5BEA3-373E-4D4F-AA39-79969E9444C2}" destId="{24DA3925-63AE-407D-8E66-6C4C642F9F63}" srcOrd="0" destOrd="0" parTransId="{DCC1E86C-1908-4B5E-B7C0-89BBBC92CE46}" sibTransId="{E0103FFF-3D73-4356-87EE-1E1A391833AA}"/>
    <dgm:cxn modelId="{7723608C-0975-4C5A-B633-4E60F8F8307F}" type="presOf" srcId="{4A8396AD-A936-460D-A7D5-1DEBA706005D}" destId="{9F5C6265-53CB-4DCC-8DA2-23A6A2126ABB}" srcOrd="0" destOrd="0" presId="urn:microsoft.com/office/officeart/2005/8/layout/hChevron3"/>
    <dgm:cxn modelId="{5C51FB35-6427-4922-BAE8-0588912CB2F9}" type="presParOf" srcId="{AED4F812-677E-4E89-B8CE-F2C7F38AC0A6}" destId="{75282B76-4A1B-4043-A722-B53657DB0DAA}" srcOrd="0" destOrd="0" presId="urn:microsoft.com/office/officeart/2005/8/layout/hChevron3"/>
    <dgm:cxn modelId="{93B0FF22-25BA-494C-8964-1770C03464FC}" type="presParOf" srcId="{AED4F812-677E-4E89-B8CE-F2C7F38AC0A6}" destId="{DB9EC306-56F5-4825-A41F-F9876FC9E125}" srcOrd="1" destOrd="0" presId="urn:microsoft.com/office/officeart/2005/8/layout/hChevron3"/>
    <dgm:cxn modelId="{94272AE6-D0B0-44C4-B190-114BD7DCDDC5}" type="presParOf" srcId="{AED4F812-677E-4E89-B8CE-F2C7F38AC0A6}" destId="{9F5C6265-53CB-4DCC-8DA2-23A6A2126ABB}" srcOrd="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DB5BEA3-373E-4D4F-AA39-79969E9444C2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 bwMode="auto"/>
    </dgm:pt>
    <dgm:pt modelId="{24DA3925-63AE-407D-8E66-6C4C642F9F63}">
      <dgm:prSet phldrT="[Текст]" custT="1"/>
      <dgm:spPr bwMode="auto">
        <a:solidFill>
          <a:srgbClr val="5C008A"/>
        </a:solidFill>
        <a:ln>
          <a:noFill/>
        </a:ln>
      </dgm:spPr>
      <dgm:t>
        <a:bodyPr/>
        <a:lstStyle/>
        <a:p>
          <a:pPr algn="l">
            <a:defRPr/>
          </a:pPr>
          <a:r>
            <a:rPr lang="ru-RU" sz="3200">
              <a:solidFill>
                <a:schemeClr val="bg1"/>
              </a:solidFill>
            </a:rPr>
            <a:t>  </a:t>
          </a:r>
          <a:r>
            <a:rPr lang="ru-RU" sz="5400">
              <a:solidFill>
                <a:schemeClr val="bg1"/>
              </a:solidFill>
            </a:rPr>
            <a:t>Благодарю за внимание</a:t>
          </a:r>
          <a:endParaRPr/>
        </a:p>
      </dgm:t>
    </dgm:pt>
    <dgm:pt modelId="{DCC1E86C-1908-4B5E-B7C0-89BBBC92CE46}" type="parTrans" cxnId="{91853C7C-A62A-45E1-9276-D1D47CA2476F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E0103FFF-3D73-4356-87EE-1E1A391833AA}" type="sibTrans" cxnId="{91853C7C-A62A-45E1-9276-D1D47CA2476F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4A8396AD-A936-460D-A7D5-1DEBA706005D}">
      <dgm:prSet phldrT="[Текст]"/>
      <dgm:spPr bwMode="auto">
        <a:solidFill>
          <a:srgbClr val="5E0793"/>
        </a:solidFill>
        <a:ln>
          <a:noFill/>
        </a:ln>
      </dgm:spPr>
      <dgm:t>
        <a:bodyPr/>
        <a:lstStyle/>
        <a:p>
          <a:pPr>
            <a:defRPr/>
          </a:pPr>
          <a:r>
            <a:rPr lang="ru-RU"/>
            <a:t> </a:t>
          </a:r>
          <a:endParaRPr/>
        </a:p>
      </dgm:t>
    </dgm:pt>
    <dgm:pt modelId="{E9EE92E9-D700-44D9-B60C-0C9C6EBFEB0E}" type="parTrans" cxnId="{760F2005-5D68-4B1E-BE3B-7ACE1545D565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3B2DCDAA-DBCC-4FEB-BCF4-ED247A1B7EB7}" type="sibTrans" cxnId="{760F2005-5D68-4B1E-BE3B-7ACE1545D565}">
      <dgm:prSet/>
      <dgm:spPr bwMode="auto"/>
      <dgm:t>
        <a:bodyPr/>
        <a:lstStyle/>
        <a:p>
          <a:pPr>
            <a:defRPr/>
          </a:pPr>
          <a:endParaRPr lang="ru-RU"/>
        </a:p>
      </dgm:t>
    </dgm:pt>
    <dgm:pt modelId="{AED4F812-677E-4E89-B8CE-F2C7F38AC0A6}" type="pres">
      <dgm:prSet presAssocID="{CDB5BEA3-373E-4D4F-AA39-79969E9444C2}" presName="Name0" presStyleCnt="0">
        <dgm:presLayoutVars>
          <dgm:dir/>
          <dgm:resizeHandles val="exact"/>
        </dgm:presLayoutVars>
      </dgm:prSet>
      <dgm:spPr bwMode="auto"/>
    </dgm:pt>
    <dgm:pt modelId="{75282B76-4A1B-4043-A722-B53657DB0DAA}" type="pres">
      <dgm:prSet presAssocID="{24DA3925-63AE-407D-8E66-6C4C642F9F63}" presName="parTxOnly" presStyleLbl="node1" presStyleIdx="0" presStyleCnt="2" custScaleX="99839" custLinFactNeighborX="-52" custLinFactNeighborY="-2381">
        <dgm:presLayoutVars>
          <dgm:bulletEnabled val="1"/>
        </dgm:presLayoutVars>
      </dgm:prSet>
      <dgm:spPr bwMode="auto"/>
      <dgm:t>
        <a:bodyPr/>
        <a:lstStyle/>
        <a:p>
          <a:endParaRPr lang="ru-RU"/>
        </a:p>
      </dgm:t>
    </dgm:pt>
    <dgm:pt modelId="{DB9EC306-56F5-4825-A41F-F9876FC9E125}" type="pres">
      <dgm:prSet presAssocID="{E0103FFF-3D73-4356-87EE-1E1A391833AA}" presName="parSpace" presStyleCnt="0"/>
      <dgm:spPr bwMode="auto"/>
    </dgm:pt>
    <dgm:pt modelId="{9F5C6265-53CB-4DCC-8DA2-23A6A2126ABB}" type="pres">
      <dgm:prSet presAssocID="{4A8396AD-A936-460D-A7D5-1DEBA706005D}" presName="parTxOnly" presStyleLbl="node1" presStyleIdx="1" presStyleCnt="2" custScaleX="20336">
        <dgm:presLayoutVars>
          <dgm:bulletEnabled val="1"/>
        </dgm:presLayoutVars>
      </dgm:prSet>
      <dgm:spPr bwMode="auto"/>
      <dgm:t>
        <a:bodyPr/>
        <a:lstStyle/>
        <a:p>
          <a:endParaRPr lang="ru-RU"/>
        </a:p>
      </dgm:t>
    </dgm:pt>
  </dgm:ptLst>
  <dgm:cxnLst>
    <dgm:cxn modelId="{760F2005-5D68-4B1E-BE3B-7ACE1545D565}" srcId="{CDB5BEA3-373E-4D4F-AA39-79969E9444C2}" destId="{4A8396AD-A936-460D-A7D5-1DEBA706005D}" srcOrd="1" destOrd="0" parTransId="{E9EE92E9-D700-44D9-B60C-0C9C6EBFEB0E}" sibTransId="{3B2DCDAA-DBCC-4FEB-BCF4-ED247A1B7EB7}"/>
    <dgm:cxn modelId="{A684EF17-3113-4648-AA4B-06DE953701ED}" type="presOf" srcId="{CDB5BEA3-373E-4D4F-AA39-79969E9444C2}" destId="{AED4F812-677E-4E89-B8CE-F2C7F38AC0A6}" srcOrd="0" destOrd="0" presId="urn:microsoft.com/office/officeart/2005/8/layout/hChevron3"/>
    <dgm:cxn modelId="{1F2A9FB8-14A5-476F-994A-3E416120E522}" type="presOf" srcId="{24DA3925-63AE-407D-8E66-6C4C642F9F63}" destId="{75282B76-4A1B-4043-A722-B53657DB0DAA}" srcOrd="0" destOrd="0" presId="urn:microsoft.com/office/officeart/2005/8/layout/hChevron3"/>
    <dgm:cxn modelId="{91853C7C-A62A-45E1-9276-D1D47CA2476F}" srcId="{CDB5BEA3-373E-4D4F-AA39-79969E9444C2}" destId="{24DA3925-63AE-407D-8E66-6C4C642F9F63}" srcOrd="0" destOrd="0" parTransId="{DCC1E86C-1908-4B5E-B7C0-89BBBC92CE46}" sibTransId="{E0103FFF-3D73-4356-87EE-1E1A391833AA}"/>
    <dgm:cxn modelId="{7723608C-0975-4C5A-B633-4E60F8F8307F}" type="presOf" srcId="{4A8396AD-A936-460D-A7D5-1DEBA706005D}" destId="{9F5C6265-53CB-4DCC-8DA2-23A6A2126ABB}" srcOrd="0" destOrd="0" presId="urn:microsoft.com/office/officeart/2005/8/layout/hChevron3"/>
    <dgm:cxn modelId="{5C51FB35-6427-4922-BAE8-0588912CB2F9}" type="presParOf" srcId="{AED4F812-677E-4E89-B8CE-F2C7F38AC0A6}" destId="{75282B76-4A1B-4043-A722-B53657DB0DAA}" srcOrd="0" destOrd="0" presId="urn:microsoft.com/office/officeart/2005/8/layout/hChevron3"/>
    <dgm:cxn modelId="{93B0FF22-25BA-494C-8964-1770C03464FC}" type="presParOf" srcId="{AED4F812-677E-4E89-B8CE-F2C7F38AC0A6}" destId="{DB9EC306-56F5-4825-A41F-F9876FC9E125}" srcOrd="1" destOrd="0" presId="urn:microsoft.com/office/officeart/2005/8/layout/hChevron3"/>
    <dgm:cxn modelId="{94272AE6-D0B0-44C4-B190-114BD7DCDDC5}" type="presParOf" srcId="{AED4F812-677E-4E89-B8CE-F2C7F38AC0A6}" destId="{9F5C6265-53CB-4DCC-8DA2-23A6A2126ABB}" srcOrd="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282B76-4A1B-4043-A722-B53657DB0DAA}">
      <dsp:nvSpPr>
        <dsp:cNvPr id="0" name=""/>
        <dsp:cNvSpPr/>
      </dsp:nvSpPr>
      <dsp:spPr bwMode="auto">
        <a:xfrm>
          <a:off x="1243" y="0"/>
          <a:ext cx="11999313" cy="852406"/>
        </a:xfrm>
        <a:prstGeom prst="homePlate">
          <a:avLst/>
        </a:prstGeom>
        <a:solidFill>
          <a:srgbClr val="5C008A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85344" rIns="42672" bIns="85344" numCol="1" spcCol="1270" anchor="ctr" anchorCtr="0">
          <a:noAutofit/>
        </a:bodyPr>
        <a:lstStyle/>
        <a:p>
          <a:pPr marL="0" lvl="0" indent="0" algn="l" defTabSz="1422399">
            <a:lnSpc>
              <a:spcPct val="90000"/>
            </a:lnSpc>
            <a:spcBef>
              <a:spcPct val="0"/>
            </a:spcBef>
            <a:spcAft>
              <a:spcPts val="0"/>
            </a:spcAft>
            <a:defRPr/>
          </a:pPr>
          <a:r>
            <a:rPr lang="en-US" sz="3200" kern="1200" dirty="0">
              <a:solidFill>
                <a:schemeClr val="bg1"/>
              </a:solidFill>
            </a:rPr>
            <a:t> </a:t>
          </a:r>
          <a:r>
            <a:rPr lang="ru-RU" sz="3200" kern="1200" dirty="0">
              <a:solidFill>
                <a:schemeClr val="bg1"/>
              </a:solidFill>
            </a:rPr>
            <a:t>	</a:t>
          </a:r>
          <a:r>
            <a:rPr lang="ru-RU" sz="3200" kern="1200" dirty="0" smtClean="0">
              <a:solidFill>
                <a:schemeClr val="bg1"/>
              </a:solidFill>
            </a:rPr>
            <a:t>Актуальность разработки</a:t>
          </a:r>
          <a:endParaRPr kern="1200" dirty="0"/>
        </a:p>
      </dsp:txBody>
      <dsp:txXfrm>
        <a:off x="1243" y="0"/>
        <a:ext cx="11786212" cy="852406"/>
      </dsp:txXfrm>
    </dsp:sp>
    <dsp:sp modelId="{9F5C6265-53CB-4DCC-8DA2-23A6A2126ABB}">
      <dsp:nvSpPr>
        <dsp:cNvPr id="0" name=""/>
        <dsp:cNvSpPr/>
      </dsp:nvSpPr>
      <dsp:spPr bwMode="auto">
        <a:xfrm>
          <a:off x="9596824" y="0"/>
          <a:ext cx="2444115" cy="852406"/>
        </a:xfrm>
        <a:prstGeom prst="chevron">
          <a:avLst/>
        </a:prstGeom>
        <a:solidFill>
          <a:srgbClr val="5E079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6022" tIns="117348" rIns="58674" bIns="117348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defRPr/>
          </a:pPr>
          <a:r>
            <a:rPr lang="ru-RU" sz="4400" kern="1200"/>
            <a:t> </a:t>
          </a:r>
          <a:endParaRPr sz="4400" kern="1200"/>
        </a:p>
      </dsp:txBody>
      <dsp:txXfrm>
        <a:off x="10023027" y="0"/>
        <a:ext cx="1591709" cy="8524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282B76-4A1B-4043-A722-B53657DB0DAA}">
      <dsp:nvSpPr>
        <dsp:cNvPr id="0" name=""/>
        <dsp:cNvSpPr/>
      </dsp:nvSpPr>
      <dsp:spPr bwMode="auto">
        <a:xfrm>
          <a:off x="1243" y="0"/>
          <a:ext cx="11999313" cy="852406"/>
        </a:xfrm>
        <a:prstGeom prst="homePlate">
          <a:avLst/>
        </a:prstGeom>
        <a:solidFill>
          <a:srgbClr val="5C008A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85344" rIns="42672" bIns="85344" numCol="1" spcCol="1270" anchor="ctr" anchorCtr="0">
          <a:noAutofit/>
        </a:bodyPr>
        <a:lstStyle/>
        <a:p>
          <a:pPr marL="0" lvl="0" indent="0" algn="l" defTabSz="1422399">
            <a:lnSpc>
              <a:spcPct val="90000"/>
            </a:lnSpc>
            <a:spcBef>
              <a:spcPct val="0"/>
            </a:spcBef>
            <a:spcAft>
              <a:spcPts val="0"/>
            </a:spcAft>
            <a:defRPr/>
          </a:pPr>
          <a:r>
            <a:rPr lang="en-US" sz="3200" kern="1200" dirty="0">
              <a:solidFill>
                <a:schemeClr val="bg1"/>
              </a:solidFill>
            </a:rPr>
            <a:t> </a:t>
          </a:r>
          <a:r>
            <a:rPr lang="ru-RU" sz="3200" kern="1200" dirty="0">
              <a:solidFill>
                <a:schemeClr val="bg1"/>
              </a:solidFill>
            </a:rPr>
            <a:t>	</a:t>
          </a:r>
          <a:r>
            <a:rPr lang="ru-RU" sz="3200" kern="1200" dirty="0" smtClean="0">
              <a:solidFill>
                <a:schemeClr val="bg1"/>
              </a:solidFill>
            </a:rPr>
            <a:t>Проблематика</a:t>
          </a:r>
          <a:endParaRPr kern="1200" dirty="0"/>
        </a:p>
      </dsp:txBody>
      <dsp:txXfrm>
        <a:off x="1243" y="0"/>
        <a:ext cx="11786212" cy="852406"/>
      </dsp:txXfrm>
    </dsp:sp>
    <dsp:sp modelId="{9F5C6265-53CB-4DCC-8DA2-23A6A2126ABB}">
      <dsp:nvSpPr>
        <dsp:cNvPr id="0" name=""/>
        <dsp:cNvSpPr/>
      </dsp:nvSpPr>
      <dsp:spPr bwMode="auto">
        <a:xfrm>
          <a:off x="9596824" y="0"/>
          <a:ext cx="2444115" cy="852406"/>
        </a:xfrm>
        <a:prstGeom prst="chevron">
          <a:avLst/>
        </a:prstGeom>
        <a:solidFill>
          <a:srgbClr val="5E079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6022" tIns="117348" rIns="58674" bIns="117348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defRPr/>
          </a:pPr>
          <a:r>
            <a:rPr lang="ru-RU" sz="4400" kern="1200"/>
            <a:t> </a:t>
          </a:r>
          <a:endParaRPr sz="4400" kern="1200"/>
        </a:p>
      </dsp:txBody>
      <dsp:txXfrm>
        <a:off x="10023027" y="0"/>
        <a:ext cx="1591709" cy="8524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282B76-4A1B-4043-A722-B53657DB0DAA}">
      <dsp:nvSpPr>
        <dsp:cNvPr id="0" name=""/>
        <dsp:cNvSpPr/>
      </dsp:nvSpPr>
      <dsp:spPr bwMode="auto">
        <a:xfrm>
          <a:off x="1243" y="0"/>
          <a:ext cx="11999312" cy="852405"/>
        </a:xfrm>
        <a:prstGeom prst="homePlate">
          <a:avLst/>
        </a:prstGeom>
        <a:solidFill>
          <a:srgbClr val="5C008A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85344" rIns="42672" bIns="85344" numCol="1" spcCol="1270" anchor="ctr" anchorCtr="0">
          <a:noAutofit/>
        </a:bodyPr>
        <a:lstStyle/>
        <a:p>
          <a:pPr marL="0" lvl="0" indent="0" algn="l" defTabSz="1422399">
            <a:lnSpc>
              <a:spcPct val="90000"/>
            </a:lnSpc>
            <a:spcBef>
              <a:spcPct val="0"/>
            </a:spcBef>
            <a:spcAft>
              <a:spcPts val="0"/>
            </a:spcAft>
            <a:defRPr/>
          </a:pPr>
          <a:r>
            <a:rPr lang="en-US" sz="3200" kern="1200" dirty="0">
              <a:solidFill>
                <a:schemeClr val="bg1"/>
              </a:solidFill>
            </a:rPr>
            <a:t> 	</a:t>
          </a:r>
          <a:r>
            <a:rPr lang="ru-RU" sz="3200" kern="1200" dirty="0" smtClean="0">
              <a:solidFill>
                <a:schemeClr val="bg1"/>
              </a:solidFill>
            </a:rPr>
            <a:t>Функционал решения</a:t>
          </a:r>
          <a:endParaRPr kern="1200" dirty="0"/>
        </a:p>
      </dsp:txBody>
      <dsp:txXfrm>
        <a:off x="1243" y="0"/>
        <a:ext cx="11786211" cy="852405"/>
      </dsp:txXfrm>
    </dsp:sp>
    <dsp:sp modelId="{9F5C6265-53CB-4DCC-8DA2-23A6A2126ABB}">
      <dsp:nvSpPr>
        <dsp:cNvPr id="0" name=""/>
        <dsp:cNvSpPr/>
      </dsp:nvSpPr>
      <dsp:spPr bwMode="auto">
        <a:xfrm>
          <a:off x="9596823" y="0"/>
          <a:ext cx="2444115" cy="852405"/>
        </a:xfrm>
        <a:prstGeom prst="chevron">
          <a:avLst/>
        </a:prstGeom>
        <a:solidFill>
          <a:srgbClr val="5E079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Overflow="overflow" horzOverflow="overflow" vert="horz" wrap="square" lIns="176022" tIns="117348" rIns="58674" bIns="117348" numCol="1" spcCol="1270" rtlCol="0" fromWordArt="0" anchor="ctr" anchorCtr="0" forceAA="0" compatLnSpc="0">
          <a:noAutofit/>
        </a:bodyPr>
        <a:lstStyle/>
        <a:p>
          <a:pPr marL="0" lvl="0" indent="0" algn="ctr" defTabSz="1955799">
            <a:lnSpc>
              <a:spcPct val="90000"/>
            </a:lnSpc>
            <a:spcBef>
              <a:spcPct val="0"/>
            </a:spcBef>
            <a:spcAft>
              <a:spcPts val="0"/>
            </a:spcAft>
            <a:defRPr/>
          </a:pPr>
          <a:r>
            <a:rPr lang="ru-RU" sz="4400" kern="1200"/>
            <a:t> </a:t>
          </a:r>
          <a:endParaRPr sz="4400" kern="1200"/>
        </a:p>
      </dsp:txBody>
      <dsp:txXfrm>
        <a:off x="10023026" y="0"/>
        <a:ext cx="1591710" cy="85240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282B76-4A1B-4043-A722-B53657DB0DAA}">
      <dsp:nvSpPr>
        <dsp:cNvPr id="0" name=""/>
        <dsp:cNvSpPr/>
      </dsp:nvSpPr>
      <dsp:spPr bwMode="auto">
        <a:xfrm>
          <a:off x="1243" y="0"/>
          <a:ext cx="11999312" cy="852405"/>
        </a:xfrm>
        <a:prstGeom prst="homePlate">
          <a:avLst/>
        </a:prstGeom>
        <a:solidFill>
          <a:srgbClr val="5C008A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85344" rIns="42672" bIns="85344" numCol="1" spcCol="1270" anchor="ctr" anchorCtr="0">
          <a:noAutofit/>
        </a:bodyPr>
        <a:lstStyle/>
        <a:p>
          <a:pPr marL="0" lvl="0" indent="0" algn="l" defTabSz="1422399">
            <a:lnSpc>
              <a:spcPct val="90000"/>
            </a:lnSpc>
            <a:spcBef>
              <a:spcPct val="0"/>
            </a:spcBef>
            <a:spcAft>
              <a:spcPts val="0"/>
            </a:spcAft>
            <a:defRPr/>
          </a:pPr>
          <a:r>
            <a:rPr lang="en-US" sz="3200" kern="1200" dirty="0">
              <a:solidFill>
                <a:schemeClr val="bg1"/>
              </a:solidFill>
            </a:rPr>
            <a:t> 	</a:t>
          </a:r>
          <a:r>
            <a:rPr lang="ru-RU" sz="3200" kern="1200" dirty="0" smtClean="0">
              <a:solidFill>
                <a:schemeClr val="bg1"/>
              </a:solidFill>
            </a:rPr>
            <a:t>Функционал решения</a:t>
          </a:r>
          <a:endParaRPr kern="1200" dirty="0"/>
        </a:p>
      </dsp:txBody>
      <dsp:txXfrm>
        <a:off x="1243" y="0"/>
        <a:ext cx="11786211" cy="852405"/>
      </dsp:txXfrm>
    </dsp:sp>
    <dsp:sp modelId="{9F5C6265-53CB-4DCC-8DA2-23A6A2126ABB}">
      <dsp:nvSpPr>
        <dsp:cNvPr id="0" name=""/>
        <dsp:cNvSpPr/>
      </dsp:nvSpPr>
      <dsp:spPr bwMode="auto">
        <a:xfrm>
          <a:off x="9596823" y="0"/>
          <a:ext cx="2444115" cy="852405"/>
        </a:xfrm>
        <a:prstGeom prst="chevron">
          <a:avLst/>
        </a:prstGeom>
        <a:solidFill>
          <a:srgbClr val="5E079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Overflow="overflow" horzOverflow="overflow" vert="horz" wrap="square" lIns="176022" tIns="117348" rIns="58674" bIns="117348" numCol="1" spcCol="1270" rtlCol="0" fromWordArt="0" anchor="ctr" anchorCtr="0" forceAA="0" compatLnSpc="0">
          <a:noAutofit/>
        </a:bodyPr>
        <a:lstStyle/>
        <a:p>
          <a:pPr marL="0" lvl="0" indent="0" algn="ctr" defTabSz="1955799">
            <a:lnSpc>
              <a:spcPct val="90000"/>
            </a:lnSpc>
            <a:spcBef>
              <a:spcPct val="0"/>
            </a:spcBef>
            <a:spcAft>
              <a:spcPts val="0"/>
            </a:spcAft>
            <a:defRPr/>
          </a:pPr>
          <a:r>
            <a:rPr lang="ru-RU" sz="4400" kern="1200"/>
            <a:t> </a:t>
          </a:r>
          <a:endParaRPr sz="4400" kern="1200"/>
        </a:p>
      </dsp:txBody>
      <dsp:txXfrm>
        <a:off x="10023026" y="0"/>
        <a:ext cx="1591710" cy="85240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282B76-4A1B-4043-A722-B53657DB0DAA}">
      <dsp:nvSpPr>
        <dsp:cNvPr id="0" name=""/>
        <dsp:cNvSpPr/>
      </dsp:nvSpPr>
      <dsp:spPr bwMode="auto">
        <a:xfrm>
          <a:off x="1243" y="0"/>
          <a:ext cx="11999312" cy="852405"/>
        </a:xfrm>
        <a:prstGeom prst="homePlate">
          <a:avLst/>
        </a:prstGeom>
        <a:solidFill>
          <a:srgbClr val="5C008A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85344" rIns="42672" bIns="85344" numCol="1" spcCol="1270" anchor="ctr" anchorCtr="0">
          <a:noAutofit/>
        </a:bodyPr>
        <a:lstStyle/>
        <a:p>
          <a:pPr marL="0" lvl="0" indent="0" algn="l" defTabSz="1422399">
            <a:lnSpc>
              <a:spcPct val="90000"/>
            </a:lnSpc>
            <a:spcBef>
              <a:spcPct val="0"/>
            </a:spcBef>
            <a:spcAft>
              <a:spcPts val="0"/>
            </a:spcAft>
            <a:defRPr/>
          </a:pPr>
          <a:r>
            <a:rPr lang="en-US" sz="3200" kern="1200" dirty="0">
              <a:solidFill>
                <a:schemeClr val="bg1"/>
              </a:solidFill>
            </a:rPr>
            <a:t> </a:t>
          </a:r>
          <a:r>
            <a:rPr lang="ru-RU" sz="3200" kern="1200" dirty="0">
              <a:solidFill>
                <a:schemeClr val="bg1"/>
              </a:solidFill>
            </a:rPr>
            <a:t>	Перспективы </a:t>
          </a:r>
          <a:r>
            <a:rPr lang="ru-RU" sz="3200" kern="1200" dirty="0" smtClean="0">
              <a:solidFill>
                <a:schemeClr val="bg1"/>
              </a:solidFill>
            </a:rPr>
            <a:t>развития и использования</a:t>
          </a:r>
          <a:endParaRPr kern="1200" dirty="0"/>
        </a:p>
      </dsp:txBody>
      <dsp:txXfrm>
        <a:off x="1243" y="0"/>
        <a:ext cx="11786211" cy="852405"/>
      </dsp:txXfrm>
    </dsp:sp>
    <dsp:sp modelId="{9F5C6265-53CB-4DCC-8DA2-23A6A2126ABB}">
      <dsp:nvSpPr>
        <dsp:cNvPr id="0" name=""/>
        <dsp:cNvSpPr/>
      </dsp:nvSpPr>
      <dsp:spPr bwMode="auto">
        <a:xfrm>
          <a:off x="9596823" y="0"/>
          <a:ext cx="2444115" cy="852405"/>
        </a:xfrm>
        <a:prstGeom prst="chevron">
          <a:avLst/>
        </a:prstGeom>
        <a:solidFill>
          <a:srgbClr val="5E079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Overflow="overflow" horzOverflow="overflow" vert="horz" wrap="square" lIns="176022" tIns="117348" rIns="58674" bIns="117348" numCol="1" spcCol="1270" rtlCol="0" fromWordArt="0" anchor="ctr" anchorCtr="0" forceAA="0" compatLnSpc="0">
          <a:noAutofit/>
        </a:bodyPr>
        <a:lstStyle/>
        <a:p>
          <a:pPr marL="0" lvl="0" indent="0" algn="ctr" defTabSz="1955799">
            <a:lnSpc>
              <a:spcPct val="90000"/>
            </a:lnSpc>
            <a:spcBef>
              <a:spcPct val="0"/>
            </a:spcBef>
            <a:spcAft>
              <a:spcPts val="0"/>
            </a:spcAft>
            <a:defRPr/>
          </a:pPr>
          <a:r>
            <a:rPr lang="ru-RU" sz="4400" kern="1200"/>
            <a:t> </a:t>
          </a:r>
          <a:endParaRPr sz="4400" kern="1200"/>
        </a:p>
      </dsp:txBody>
      <dsp:txXfrm>
        <a:off x="10023026" y="0"/>
        <a:ext cx="1591710" cy="85240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282B76-4A1B-4043-A722-B53657DB0DAA}">
      <dsp:nvSpPr>
        <dsp:cNvPr id="0" name=""/>
        <dsp:cNvSpPr/>
      </dsp:nvSpPr>
      <dsp:spPr bwMode="auto">
        <a:xfrm>
          <a:off x="0" y="0"/>
          <a:ext cx="11999313" cy="2133600"/>
        </a:xfrm>
        <a:prstGeom prst="homePlate">
          <a:avLst/>
        </a:prstGeom>
        <a:solidFill>
          <a:srgbClr val="5C008A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85344" rIns="42672" bIns="85344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defRPr/>
          </a:pPr>
          <a:r>
            <a:rPr lang="ru-RU" sz="3200" kern="1200">
              <a:solidFill>
                <a:schemeClr val="bg1"/>
              </a:solidFill>
            </a:rPr>
            <a:t>  </a:t>
          </a:r>
          <a:r>
            <a:rPr lang="ru-RU" sz="5400" kern="1200">
              <a:solidFill>
                <a:schemeClr val="bg1"/>
              </a:solidFill>
            </a:rPr>
            <a:t>Благодарю за внимание</a:t>
          </a:r>
          <a:endParaRPr kern="1200"/>
        </a:p>
      </dsp:txBody>
      <dsp:txXfrm>
        <a:off x="0" y="0"/>
        <a:ext cx="11465913" cy="2133600"/>
      </dsp:txXfrm>
    </dsp:sp>
    <dsp:sp modelId="{9F5C6265-53CB-4DCC-8DA2-23A6A2126ABB}">
      <dsp:nvSpPr>
        <dsp:cNvPr id="0" name=""/>
        <dsp:cNvSpPr/>
      </dsp:nvSpPr>
      <dsp:spPr bwMode="auto">
        <a:xfrm>
          <a:off x="9596824" y="0"/>
          <a:ext cx="2444115" cy="2133600"/>
        </a:xfrm>
        <a:prstGeom prst="chevron">
          <a:avLst/>
        </a:prstGeom>
        <a:solidFill>
          <a:srgbClr val="5E079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170688" rIns="85344" bIns="170688" numCol="1" spcCol="1270" anchor="ctr" anchorCtr="0">
          <a:noAutofit/>
        </a:bodyPr>
        <a:lstStyle/>
        <a:p>
          <a:pPr lvl="0" algn="ctr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defRPr/>
          </a:pPr>
          <a:r>
            <a:rPr lang="ru-RU" sz="6400" kern="1200"/>
            <a:t> </a:t>
          </a:r>
          <a:endParaRPr sz="6400" kern="1200"/>
        </a:p>
      </dsp:txBody>
      <dsp:txXfrm>
        <a:off x="10663624" y="0"/>
        <a:ext cx="310515" cy="21336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2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4" name="Date Placeholder 2"/>
          <p:cNvSpPr>
            <a:spLocks noGrp="1"/>
          </p:cNvSpPr>
          <p:nvPr>
            <p:ph type="dt" idx="3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7858EBA-FBBF-1F6A-5013-EF4B1D4FB82C}" type="slidenum">
              <a:rPr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841C608-2943-02B6-417F-0313F7AC98DD}" type="slidenum">
              <a:rPr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841C608-2943-02B6-417F-0313F7AC98DD}" type="slidenum">
              <a:rPr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72953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9333924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2689009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0382144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10227C3-4086-C448-C3D9-543127FDFA64}" type="slidenum">
              <a:rPr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9333924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2689009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0382144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10227C3-4086-C448-C3D9-543127FDFA64}" type="slidenum">
              <a:rPr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583708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25368193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90761111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791716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F406931-C8C3-D82C-A772-91A061033696}" type="slidenum">
              <a:rPr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5225EF6-0629-A539-21D3-93AAC3BF44F8}" type="slidenum">
              <a:rPr/>
              <a:t>7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Титульны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ru-RU"/>
              <a:t>Образец подзаголовка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2056610-B2B8-4C80-B377-E3C2418411DD}" type="datetimeFigureOut">
              <a:rPr lang="ru-RU"/>
              <a:t>28.11.2024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0C3D79D-FB21-4F77-8F93-7EF3A41C9E77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Заголовок и вертикальный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2056610-B2B8-4C80-B377-E3C2418411DD}" type="datetimeFigureOut">
              <a:rPr lang="ru-RU"/>
              <a:t>28.11.2024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0C3D79D-FB21-4F77-8F93-7EF3A41C9E77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Вертикальный заголовок и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2056610-B2B8-4C80-B377-E3C2418411DD}" type="datetimeFigureOut">
              <a:rPr lang="ru-RU"/>
              <a:t>28.11.2024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0C3D79D-FB21-4F77-8F93-7EF3A41C9E77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Заголовок и объек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2056610-B2B8-4C80-B377-E3C2418411DD}" type="datetimeFigureOut">
              <a:rPr lang="ru-RU"/>
              <a:t>28.11.2024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0C3D79D-FB21-4F77-8F93-7EF3A41C9E77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Заголовок раздел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2056610-B2B8-4C80-B377-E3C2418411DD}" type="datetimeFigureOut">
              <a:rPr lang="ru-RU"/>
              <a:t>28.11.2024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0C3D79D-FB21-4F77-8F93-7EF3A41C9E77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Два объект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2056610-B2B8-4C80-B377-E3C2418411DD}" type="datetimeFigureOut">
              <a:rPr lang="ru-RU"/>
              <a:t>28.11.2024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0C3D79D-FB21-4F77-8F93-7EF3A41C9E77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Сравнение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2056610-B2B8-4C80-B377-E3C2418411DD}" type="datetimeFigureOut">
              <a:rPr lang="ru-RU"/>
              <a:t>28.11.2024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0C3D79D-FB21-4F77-8F93-7EF3A41C9E77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Только заголовок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2056610-B2B8-4C80-B377-E3C2418411DD}" type="datetimeFigureOut">
              <a:rPr lang="ru-RU"/>
              <a:t>28.11.2024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0C3D79D-FB21-4F77-8F93-7EF3A41C9E77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Пусто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2056610-B2B8-4C80-B377-E3C2418411DD}" type="datetimeFigureOut">
              <a:rPr lang="ru-RU"/>
              <a:t>28.11.2024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0C3D79D-FB21-4F77-8F93-7EF3A41C9E77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Объект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2056610-B2B8-4C80-B377-E3C2418411DD}" type="datetimeFigureOut">
              <a:rPr lang="ru-RU"/>
              <a:t>28.11.2024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0C3D79D-FB21-4F77-8F93-7EF3A41C9E77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Рисунок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2056610-B2B8-4C80-B377-E3C2418411DD}" type="datetimeFigureOut">
              <a:rPr lang="ru-RU"/>
              <a:t>28.11.2024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0C3D79D-FB21-4F77-8F93-7EF3A41C9E77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2056610-B2B8-4C80-B377-E3C2418411DD}" type="datetimeFigureOut">
              <a:rPr lang="ru-RU"/>
              <a:t>28.11.2024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0C3D79D-FB21-4F77-8F93-7EF3A41C9E77}" type="slidenum">
              <a:rPr lang="ru-RU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4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5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11" Type="http://schemas.openxmlformats.org/officeDocument/2006/relationships/image" Target="../media/image8.jpeg"/><Relationship Id="rId5" Type="http://schemas.openxmlformats.org/officeDocument/2006/relationships/diagramLayout" Target="../diagrams/layout2.xml"/><Relationship Id="rId10" Type="http://schemas.openxmlformats.org/officeDocument/2006/relationships/image" Target="../media/image7.jpeg"/><Relationship Id="rId4" Type="http://schemas.openxmlformats.org/officeDocument/2006/relationships/diagramData" Target="../diagrams/data2.xml"/><Relationship Id="rId9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slideLayout" Target="../slideLayouts/slideLayout1.xml"/><Relationship Id="rId7" Type="http://schemas.openxmlformats.org/officeDocument/2006/relationships/diagramQuickStyle" Target="../diagrams/quickStyle3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10" Type="http://schemas.openxmlformats.org/officeDocument/2006/relationships/image" Target="../media/image9.png"/><Relationship Id="rId4" Type="http://schemas.openxmlformats.org/officeDocument/2006/relationships/notesSlide" Target="../notesSlides/notesSlide4.xml"/><Relationship Id="rId9" Type="http://schemas.microsoft.com/office/2007/relationships/diagramDrawing" Target="../diagrams/drawing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4.xml"/><Relationship Id="rId11" Type="http://schemas.openxmlformats.org/officeDocument/2006/relationships/image" Target="../media/image13.png"/><Relationship Id="rId5" Type="http://schemas.openxmlformats.org/officeDocument/2006/relationships/diagramQuickStyle" Target="../diagrams/quickStyle4.xml"/><Relationship Id="rId10" Type="http://schemas.openxmlformats.org/officeDocument/2006/relationships/image" Target="../media/image12.png"/><Relationship Id="rId4" Type="http://schemas.openxmlformats.org/officeDocument/2006/relationships/diagramLayout" Target="../diagrams/layout4.xml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33954" y="351405"/>
            <a:ext cx="2171551" cy="240065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 bwMode="auto">
          <a:xfrm>
            <a:off x="3227862" y="351405"/>
            <a:ext cx="6784230" cy="22775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ru-RU" sz="1600" cap="all" dirty="0">
                <a:solidFill>
                  <a:schemeClr val="accent5">
                    <a:lumMod val="60000"/>
                    <a:lumOff val="40000"/>
                  </a:schemeClr>
                </a:solidFill>
                <a:cs typeface="Times New Roman"/>
              </a:rPr>
              <a:t>МИНОБРНАУКИ РОССИИ</a:t>
            </a:r>
            <a:endParaRPr lang="ru-RU" sz="1600" dirty="0">
              <a:solidFill>
                <a:schemeClr val="accent5">
                  <a:lumMod val="60000"/>
                  <a:lumOff val="40000"/>
                </a:schemeClr>
              </a:solidFill>
              <a:ea typeface="Times New Roman"/>
              <a:cs typeface="Times New Roman"/>
            </a:endParaRPr>
          </a:p>
          <a:p>
            <a:pPr algn="ctr">
              <a:spcAft>
                <a:spcPts val="0"/>
              </a:spcAft>
              <a:defRPr/>
            </a:pPr>
            <a:r>
              <a:rPr lang="ru-RU" sz="1600" dirty="0">
                <a:solidFill>
                  <a:schemeClr val="accent5">
                    <a:lumMod val="60000"/>
                    <a:lumOff val="40000"/>
                  </a:schemeClr>
                </a:solidFill>
                <a:cs typeface="Times New Roman"/>
              </a:rPr>
              <a:t>Федеральное государственное бюджетное образовательное учреждение </a:t>
            </a:r>
            <a:endParaRPr lang="en-US" sz="1600" dirty="0">
              <a:solidFill>
                <a:schemeClr val="accent5">
                  <a:lumMod val="60000"/>
                  <a:lumOff val="40000"/>
                </a:schemeClr>
              </a:solidFill>
              <a:cs typeface="Times New Roman"/>
            </a:endParaRPr>
          </a:p>
          <a:p>
            <a:pPr algn="ctr">
              <a:spcAft>
                <a:spcPts val="0"/>
              </a:spcAft>
              <a:defRPr/>
            </a:pPr>
            <a:r>
              <a:rPr lang="ru-RU" sz="1600" dirty="0">
                <a:solidFill>
                  <a:schemeClr val="accent5">
                    <a:lumMod val="60000"/>
                    <a:lumOff val="40000"/>
                  </a:schemeClr>
                </a:solidFill>
                <a:cs typeface="Times New Roman"/>
              </a:rPr>
              <a:t>высшего образования</a:t>
            </a:r>
            <a:endParaRPr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ctr">
              <a:spcAft>
                <a:spcPts val="0"/>
              </a:spcAft>
              <a:defRPr/>
            </a:pPr>
            <a:r>
              <a:rPr lang="ru-RU" sz="1600" dirty="0">
                <a:solidFill>
                  <a:schemeClr val="accent5">
                    <a:lumMod val="60000"/>
                    <a:lumOff val="40000"/>
                  </a:schemeClr>
                </a:solidFill>
                <a:cs typeface="Times New Roman"/>
              </a:rPr>
              <a:t>«МИРЭА – Российский технологический университет»</a:t>
            </a:r>
            <a:endParaRPr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ctr">
              <a:spcAft>
                <a:spcPts val="0"/>
              </a:spcAft>
              <a:defRPr/>
            </a:pP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  <a:cs typeface="Times New Roman"/>
            </a:endParaRPr>
          </a:p>
          <a:p>
            <a:pPr algn="ctr">
              <a:spcAft>
                <a:spcPts val="0"/>
              </a:spcAft>
              <a:defRPr/>
            </a:pPr>
            <a:r>
              <a:rPr lang="ru-RU" sz="2000" b="1" dirty="0">
                <a:solidFill>
                  <a:schemeClr val="accent5">
                    <a:lumMod val="60000"/>
                    <a:lumOff val="40000"/>
                  </a:schemeClr>
                </a:solidFill>
                <a:cs typeface="Times New Roman"/>
              </a:rPr>
              <a:t>РТУ МИРЭА</a:t>
            </a:r>
            <a:endParaRPr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ctr">
              <a:spcAft>
                <a:spcPts val="0"/>
              </a:spcAft>
              <a:defRPr/>
            </a:pPr>
            <a:r>
              <a:rPr lang="ru-RU" sz="2000" b="1" dirty="0">
                <a:solidFill>
                  <a:schemeClr val="accent5">
                    <a:lumMod val="60000"/>
                    <a:lumOff val="40000"/>
                  </a:schemeClr>
                </a:solidFill>
                <a:ea typeface="Times New Roman"/>
                <a:cs typeface="Times New Roman"/>
              </a:rPr>
              <a:t>Институт информационных технологий </a:t>
            </a:r>
            <a:endParaRPr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ctr">
              <a:spcAft>
                <a:spcPts val="0"/>
              </a:spcAft>
              <a:defRPr/>
            </a:pPr>
            <a:r>
              <a:rPr lang="ru-RU" sz="2000" b="1" dirty="0">
                <a:solidFill>
                  <a:schemeClr val="accent5">
                    <a:lumMod val="60000"/>
                    <a:lumOff val="40000"/>
                  </a:schemeClr>
                </a:solidFill>
                <a:ea typeface="Times New Roman"/>
                <a:cs typeface="Times New Roman"/>
              </a:rPr>
              <a:t>Кафедра Информационных технологий в атомной отрасли</a:t>
            </a:r>
            <a:endParaRPr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 bwMode="auto">
          <a:xfrm>
            <a:off x="3156438" y="3017123"/>
            <a:ext cx="68556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ru-RU" sz="3200" dirty="0" smtClean="0">
                <a:solidFill>
                  <a:schemeClr val="accent5">
                    <a:lumMod val="75000"/>
                  </a:schemeClr>
                </a:solidFill>
                <a:cs typeface="Times New Roman"/>
              </a:rPr>
              <a:t>Автоматизированная система </a:t>
            </a:r>
          </a:p>
          <a:p>
            <a:pPr algn="ctr">
              <a:defRPr/>
            </a:pPr>
            <a:r>
              <a:rPr lang="ru-RU" sz="4000" b="1" dirty="0" smtClean="0">
                <a:solidFill>
                  <a:schemeClr val="accent5">
                    <a:lumMod val="75000"/>
                  </a:schemeClr>
                </a:solidFill>
                <a:cs typeface="Times New Roman"/>
              </a:rPr>
              <a:t>Классификатор</a:t>
            </a:r>
            <a:endParaRPr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 bwMode="auto">
          <a:xfrm>
            <a:off x="8002525" y="6030319"/>
            <a:ext cx="40191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ru-RU" dirty="0">
                <a:cs typeface="Times New Roman"/>
              </a:rPr>
              <a:t>Студент РТУ </a:t>
            </a:r>
            <a:r>
              <a:rPr lang="ru-RU" dirty="0" smtClean="0">
                <a:cs typeface="Times New Roman"/>
              </a:rPr>
              <a:t>МИРЭА </a:t>
            </a:r>
          </a:p>
          <a:p>
            <a:pPr algn="r">
              <a:defRPr/>
            </a:pPr>
            <a:r>
              <a:rPr lang="ru-RU" dirty="0" err="1" smtClean="0">
                <a:cs typeface="Times New Roman"/>
              </a:rPr>
              <a:t>Пропастин</a:t>
            </a:r>
            <a:r>
              <a:rPr lang="ru-RU" dirty="0" smtClean="0">
                <a:cs typeface="Times New Roman"/>
              </a:rPr>
              <a:t> </a:t>
            </a:r>
            <a:r>
              <a:rPr lang="ru-RU" dirty="0">
                <a:cs typeface="Times New Roman"/>
              </a:rPr>
              <a:t>А. Ф.</a:t>
            </a:r>
            <a:r>
              <a:rPr lang="ru-RU" b="1" dirty="0">
                <a:cs typeface="Times New Roman"/>
              </a:rPr>
              <a:t> </a:t>
            </a:r>
            <a:endParaRPr lang="en-US" b="1" dirty="0">
              <a:cs typeface="Times New Roman"/>
            </a:endParaRPr>
          </a:p>
        </p:txBody>
      </p:sp>
      <p:sp>
        <p:nvSpPr>
          <p:cNvPr id="11" name="Ромб 10"/>
          <p:cNvSpPr/>
          <p:nvPr/>
        </p:nvSpPr>
        <p:spPr bwMode="auto">
          <a:xfrm>
            <a:off x="227891" y="5542187"/>
            <a:ext cx="1193368" cy="1134463"/>
          </a:xfrm>
          <a:prstGeom prst="diamond">
            <a:avLst/>
          </a:prstGeom>
          <a:solidFill>
            <a:srgbClr val="6A2E90"/>
          </a:solidFill>
          <a:ln>
            <a:solidFill>
              <a:srgbClr val="5D02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ru-RU" sz="3200" b="1">
                <a:solidFill>
                  <a:schemeClr val="bg1"/>
                </a:solidFill>
                <a:latin typeface="Times New Roman"/>
                <a:cs typeface="Times New Roman"/>
              </a:rPr>
              <a:t>1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3" name="Схема 2"/>
          <p:cNvGraphicFramePr>
            <a:graphicFrameLocks/>
          </p:cNvGraphicFramePr>
          <p:nvPr/>
        </p:nvGraphicFramePr>
        <p:xfrm>
          <a:off x="0" y="278971"/>
          <a:ext cx="12042183" cy="8524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Ромб 5"/>
          <p:cNvSpPr/>
          <p:nvPr/>
        </p:nvSpPr>
        <p:spPr bwMode="auto">
          <a:xfrm>
            <a:off x="227891" y="5542187"/>
            <a:ext cx="1193368" cy="1134463"/>
          </a:xfrm>
          <a:prstGeom prst="diamond">
            <a:avLst/>
          </a:prstGeom>
          <a:solidFill>
            <a:srgbClr val="6A2E90"/>
          </a:solidFill>
          <a:ln>
            <a:solidFill>
              <a:srgbClr val="5D02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ru-RU" sz="3200" b="1">
                <a:solidFill>
                  <a:schemeClr val="bg1"/>
                </a:solidFill>
                <a:latin typeface="Times New Roman"/>
                <a:cs typeface="Times New Roman"/>
              </a:rPr>
              <a:t>2</a:t>
            </a:r>
            <a:endParaRPr/>
          </a:p>
        </p:txBody>
      </p:sp>
      <p:sp>
        <p:nvSpPr>
          <p:cNvPr id="1493976547" name="TextBox 1493976546"/>
          <p:cNvSpPr txBox="1"/>
          <p:nvPr/>
        </p:nvSpPr>
        <p:spPr bwMode="auto">
          <a:xfrm>
            <a:off x="5589067" y="2272781"/>
            <a:ext cx="1943754" cy="70288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rPr lang="ru-RU" sz="3900" b="1" i="1" dirty="0" smtClean="0">
                <a:solidFill>
                  <a:schemeClr val="accent1">
                    <a:lumMod val="75000"/>
                  </a:schemeClr>
                </a:solidFill>
              </a:rPr>
              <a:t>Классы</a:t>
            </a:r>
            <a:endParaRPr dirty="0"/>
          </a:p>
        </p:txBody>
      </p:sp>
      <p:sp>
        <p:nvSpPr>
          <p:cNvPr id="36165651" name="Стрелка влево 36165650"/>
          <p:cNvSpPr/>
          <p:nvPr/>
        </p:nvSpPr>
        <p:spPr bwMode="auto">
          <a:xfrm>
            <a:off x="4648266" y="2526733"/>
            <a:ext cx="777502" cy="258932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1">
              <a:alpha val="5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61743567" name="Стрелка влево 1061743566"/>
          <p:cNvSpPr/>
          <p:nvPr/>
        </p:nvSpPr>
        <p:spPr bwMode="auto">
          <a:xfrm rot="16200000">
            <a:off x="5998331" y="3689240"/>
            <a:ext cx="696363" cy="258931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1">
              <a:alpha val="5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62629525" name="Стрелка влево 1062629524"/>
          <p:cNvSpPr/>
          <p:nvPr/>
        </p:nvSpPr>
        <p:spPr bwMode="auto">
          <a:xfrm rot="10799990">
            <a:off x="7587571" y="2526734"/>
            <a:ext cx="725477" cy="258931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1">
              <a:alpha val="5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28" name="Picture 4" descr="Ответы Mail: укажите допус-мый класс точности средств измерения электр-ких  величин для стационарных измерительных приборов?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4" r="2822" b="13105"/>
          <a:stretch/>
        </p:blipFill>
        <p:spPr bwMode="auto">
          <a:xfrm>
            <a:off x="8473622" y="1224236"/>
            <a:ext cx="2910254" cy="2069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Классы опасности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65" y="1224236"/>
            <a:ext cx="4477591" cy="335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ИСПДн и уровни защищенности персональных данных - Академия Selectel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9" t="5165" r="2232" b="5790"/>
          <a:stretch/>
        </p:blipFill>
        <p:spPr bwMode="auto">
          <a:xfrm>
            <a:off x="4131724" y="4315660"/>
            <a:ext cx="7508630" cy="2453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3080" name="Picture 8" descr="Создать комикс мем &quot;manly handshake, хищник рукопожатие, эпическое  рукопожатие&quot; - Комиксы - Meme-arsenal.co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893" y="2641600"/>
            <a:ext cx="2566203" cy="1837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Схема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34504390"/>
              </p:ext>
            </p:extLst>
          </p:nvPr>
        </p:nvGraphicFramePr>
        <p:xfrm>
          <a:off x="0" y="278971"/>
          <a:ext cx="12042183" cy="8524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Ромб 5"/>
          <p:cNvSpPr/>
          <p:nvPr/>
        </p:nvSpPr>
        <p:spPr bwMode="auto">
          <a:xfrm>
            <a:off x="227891" y="5542187"/>
            <a:ext cx="1193368" cy="1134463"/>
          </a:xfrm>
          <a:prstGeom prst="diamond">
            <a:avLst/>
          </a:prstGeom>
          <a:solidFill>
            <a:srgbClr val="6A2E90"/>
          </a:solidFill>
          <a:ln>
            <a:solidFill>
              <a:srgbClr val="5D02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ru-RU" sz="3200" b="1">
                <a:solidFill>
                  <a:schemeClr val="bg1"/>
                </a:solidFill>
                <a:latin typeface="Times New Roman"/>
                <a:cs typeface="Times New Roman"/>
              </a:rPr>
              <a:t>2</a:t>
            </a:r>
            <a:endParaRPr/>
          </a:p>
        </p:txBody>
      </p:sp>
      <p:sp>
        <p:nvSpPr>
          <p:cNvPr id="1493976547" name="TextBox 1493976546"/>
          <p:cNvSpPr txBox="1"/>
          <p:nvPr/>
        </p:nvSpPr>
        <p:spPr bwMode="auto">
          <a:xfrm>
            <a:off x="735714" y="5010034"/>
            <a:ext cx="4601218" cy="53065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rPr lang="ru-RU" sz="2800" b="1" i="1" dirty="0" smtClean="0">
                <a:solidFill>
                  <a:schemeClr val="accent1">
                    <a:lumMod val="75000"/>
                  </a:schemeClr>
                </a:solidFill>
              </a:rPr>
              <a:t>Математические методы</a:t>
            </a:r>
            <a:endParaRPr sz="1200" dirty="0"/>
          </a:p>
        </p:txBody>
      </p:sp>
      <p:pic>
        <p:nvPicPr>
          <p:cNvPr id="3074" name="Picture 2" descr="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514" y="1746107"/>
            <a:ext cx="4610100" cy="3181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Что такое сервер простыми словами и какие у него функции / Skillbox Media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4145" y="1350178"/>
            <a:ext cx="4879808" cy="3659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Почему стало так сложно понимать мемы? | 2x2.медиа | Новости анимации | Дзен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324" y="385642"/>
            <a:ext cx="3050772" cy="1990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 bwMode="auto">
          <a:xfrm>
            <a:off x="6634328" y="5010034"/>
            <a:ext cx="5407855" cy="53065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rPr lang="ru-RU" sz="2800" b="1" i="1" dirty="0" smtClean="0">
                <a:solidFill>
                  <a:schemeClr val="accent1">
                    <a:lumMod val="75000"/>
                  </a:schemeClr>
                </a:solidFill>
              </a:rPr>
              <a:t>Информационные технологии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5608828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391619552" name="Схема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0606936"/>
              </p:ext>
            </p:extLst>
          </p:nvPr>
        </p:nvGraphicFramePr>
        <p:xfrm>
          <a:off x="0" y="278970"/>
          <a:ext cx="12042182" cy="852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612424448" name="Ромб 5"/>
          <p:cNvSpPr/>
          <p:nvPr/>
        </p:nvSpPr>
        <p:spPr bwMode="auto">
          <a:xfrm>
            <a:off x="227891" y="5542186"/>
            <a:ext cx="1193367" cy="1134462"/>
          </a:xfrm>
          <a:prstGeom prst="diamond">
            <a:avLst/>
          </a:prstGeom>
          <a:solidFill>
            <a:srgbClr val="6A2E90"/>
          </a:solidFill>
          <a:ln>
            <a:solidFill>
              <a:srgbClr val="5D02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ru-RU" sz="3200" b="1">
                <a:solidFill>
                  <a:schemeClr val="bg1"/>
                </a:solidFill>
                <a:latin typeface="Times New Roman"/>
                <a:cs typeface="Times New Roman"/>
              </a:rPr>
              <a:t>3</a:t>
            </a:r>
            <a:endParaRPr/>
          </a:p>
        </p:txBody>
      </p:sp>
      <p:pic>
        <p:nvPicPr>
          <p:cNvPr id="8" name="2024-11-28 15-05-5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756229" y="1131375"/>
            <a:ext cx="10120992" cy="56930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391619552" name="Схема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0606936"/>
              </p:ext>
            </p:extLst>
          </p:nvPr>
        </p:nvGraphicFramePr>
        <p:xfrm>
          <a:off x="0" y="278970"/>
          <a:ext cx="12042182" cy="852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12424448" name="Ромб 5"/>
          <p:cNvSpPr/>
          <p:nvPr/>
        </p:nvSpPr>
        <p:spPr bwMode="auto">
          <a:xfrm>
            <a:off x="227891" y="5542186"/>
            <a:ext cx="1193367" cy="1134462"/>
          </a:xfrm>
          <a:prstGeom prst="diamond">
            <a:avLst/>
          </a:prstGeom>
          <a:solidFill>
            <a:srgbClr val="6A2E90"/>
          </a:solidFill>
          <a:ln>
            <a:solidFill>
              <a:srgbClr val="5D02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ru-RU" sz="3200" b="1" dirty="0" smtClean="0">
                <a:solidFill>
                  <a:schemeClr val="bg1"/>
                </a:solidFill>
                <a:latin typeface="Times New Roman"/>
                <a:cs typeface="Times New Roman"/>
              </a:rPr>
              <a:t>4</a:t>
            </a: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7891" y="1131375"/>
            <a:ext cx="7306695" cy="2248214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34586" y="1315619"/>
            <a:ext cx="3715268" cy="1305107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18391" y="3460361"/>
            <a:ext cx="3781953" cy="154326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21258" y="5181366"/>
            <a:ext cx="2638793" cy="167663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428235" y="2879516"/>
            <a:ext cx="2953162" cy="158137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534586" y="2804970"/>
            <a:ext cx="4348271" cy="397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294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555269992" name="Схема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1608626"/>
              </p:ext>
            </p:extLst>
          </p:nvPr>
        </p:nvGraphicFramePr>
        <p:xfrm>
          <a:off x="0" y="278970"/>
          <a:ext cx="12042182" cy="852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9151001" name="Ромб 5"/>
          <p:cNvSpPr/>
          <p:nvPr/>
        </p:nvSpPr>
        <p:spPr bwMode="auto">
          <a:xfrm>
            <a:off x="227891" y="5542186"/>
            <a:ext cx="1193367" cy="1134462"/>
          </a:xfrm>
          <a:prstGeom prst="diamond">
            <a:avLst/>
          </a:prstGeom>
          <a:solidFill>
            <a:srgbClr val="6A2E90"/>
          </a:solidFill>
          <a:ln>
            <a:solidFill>
              <a:srgbClr val="5D02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ru-RU" sz="3200" b="1" dirty="0" smtClean="0">
                <a:solidFill>
                  <a:schemeClr val="bg1"/>
                </a:solidFill>
                <a:latin typeface="Times New Roman"/>
                <a:cs typeface="Times New Roman"/>
              </a:rPr>
              <a:t>5</a:t>
            </a:r>
            <a:endParaRPr dirty="0"/>
          </a:p>
        </p:txBody>
      </p:sp>
      <p:sp>
        <p:nvSpPr>
          <p:cNvPr id="387351586" name="TextBox 387351585"/>
          <p:cNvSpPr txBox="1"/>
          <p:nvPr/>
        </p:nvSpPr>
        <p:spPr bwMode="auto">
          <a:xfrm>
            <a:off x="1081802" y="1187536"/>
            <a:ext cx="8144253" cy="262860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283879" indent="-283879">
              <a:buAutoNum type="arabicPeriod"/>
              <a:defRPr/>
            </a:pPr>
            <a:r>
              <a:rPr dirty="0" err="1"/>
              <a:t>Добавление</a:t>
            </a:r>
            <a:r>
              <a:rPr dirty="0"/>
              <a:t> </a:t>
            </a:r>
            <a:r>
              <a:rPr dirty="0" err="1"/>
              <a:t>новых</a:t>
            </a:r>
            <a:r>
              <a:rPr dirty="0"/>
              <a:t> </a:t>
            </a:r>
            <a:r>
              <a:rPr dirty="0" err="1"/>
              <a:t>моделей</a:t>
            </a:r>
            <a:endParaRPr dirty="0"/>
          </a:p>
          <a:p>
            <a:pPr marL="283879" indent="-283879">
              <a:buAutoNum type="arabicPeriod"/>
              <a:defRPr/>
            </a:pPr>
            <a:r>
              <a:rPr dirty="0" err="1"/>
              <a:t>Дообучение</a:t>
            </a:r>
            <a:r>
              <a:rPr dirty="0"/>
              <a:t> </a:t>
            </a:r>
            <a:r>
              <a:rPr dirty="0" err="1"/>
              <a:t>старых</a:t>
            </a:r>
            <a:r>
              <a:rPr dirty="0"/>
              <a:t> </a:t>
            </a:r>
            <a:r>
              <a:rPr dirty="0" err="1"/>
              <a:t>моделей</a:t>
            </a:r>
            <a:endParaRPr dirty="0"/>
          </a:p>
          <a:p>
            <a:pPr marL="283879" indent="-283879">
              <a:buAutoNum type="arabicPeriod"/>
              <a:defRPr/>
            </a:pPr>
            <a:r>
              <a:rPr dirty="0" err="1"/>
              <a:t>Объединение</a:t>
            </a:r>
            <a:r>
              <a:rPr dirty="0"/>
              <a:t> </a:t>
            </a:r>
            <a:r>
              <a:rPr dirty="0" err="1"/>
              <a:t>моделей</a:t>
            </a:r>
            <a:r>
              <a:rPr dirty="0"/>
              <a:t> в </a:t>
            </a:r>
            <a:r>
              <a:rPr dirty="0" err="1"/>
              <a:t>ансамбли</a:t>
            </a:r>
            <a:endParaRPr dirty="0"/>
          </a:p>
          <a:p>
            <a:pPr marL="283879" indent="-283879">
              <a:buAutoNum type="arabicPeriod"/>
              <a:defRPr/>
            </a:pPr>
            <a:r>
              <a:rPr dirty="0" err="1" smtClean="0"/>
              <a:t>Более</a:t>
            </a:r>
            <a:r>
              <a:rPr dirty="0" smtClean="0"/>
              <a:t> </a:t>
            </a:r>
            <a:r>
              <a:rPr dirty="0" err="1"/>
              <a:t>качественная</a:t>
            </a:r>
            <a:r>
              <a:rPr dirty="0"/>
              <a:t> </a:t>
            </a:r>
            <a:r>
              <a:rPr dirty="0" err="1"/>
              <a:t>предобработка</a:t>
            </a:r>
            <a:r>
              <a:rPr dirty="0"/>
              <a:t> и </a:t>
            </a:r>
            <a:r>
              <a:rPr dirty="0" err="1"/>
              <a:t>аугментация</a:t>
            </a:r>
            <a:r>
              <a:rPr dirty="0"/>
              <a:t> </a:t>
            </a:r>
            <a:r>
              <a:rPr dirty="0" err="1"/>
              <a:t>данных</a:t>
            </a:r>
            <a:endParaRPr dirty="0"/>
          </a:p>
          <a:p>
            <a:pPr marL="283879" indent="-283879">
              <a:buAutoNum type="arabicPeriod"/>
              <a:defRPr/>
            </a:pPr>
            <a:r>
              <a:rPr dirty="0" err="1"/>
              <a:t>Увеличение</a:t>
            </a:r>
            <a:r>
              <a:rPr dirty="0"/>
              <a:t> </a:t>
            </a:r>
            <a:r>
              <a:rPr dirty="0" err="1"/>
              <a:t>количества</a:t>
            </a:r>
            <a:r>
              <a:rPr dirty="0"/>
              <a:t> </a:t>
            </a:r>
            <a:r>
              <a:rPr dirty="0" err="1" smtClean="0"/>
              <a:t>данных</a:t>
            </a:r>
            <a:endParaRPr lang="en-US" dirty="0" smtClean="0"/>
          </a:p>
          <a:p>
            <a:pPr marL="283879" indent="-283879">
              <a:buAutoNum type="arabicPeriod"/>
              <a:defRPr/>
            </a:pPr>
            <a:r>
              <a:rPr lang="ru-RU" dirty="0"/>
              <a:t>Добавления функционала для работы с </a:t>
            </a:r>
            <a:r>
              <a:rPr lang="ru-RU" dirty="0" smtClean="0"/>
              <a:t>изображениями и сигналами</a:t>
            </a:r>
          </a:p>
          <a:p>
            <a:pPr marL="283879" indent="-283879">
              <a:buAutoNum type="arabicPeriod"/>
              <a:defRPr/>
            </a:pPr>
            <a:r>
              <a:rPr lang="ru-RU" dirty="0" smtClean="0"/>
              <a:t>Использование системы позволит оптимизировать </a:t>
            </a:r>
            <a:r>
              <a:rPr lang="ru-RU" dirty="0"/>
              <a:t>затраты, правильно распределить </a:t>
            </a:r>
            <a:r>
              <a:rPr lang="ru-RU" dirty="0" smtClean="0"/>
              <a:t>ресурсы</a:t>
            </a:r>
            <a:r>
              <a:rPr lang="ru-RU" dirty="0"/>
              <a:t>  снизить затраты и </a:t>
            </a:r>
            <a:r>
              <a:rPr lang="ru-RU" dirty="0" smtClean="0"/>
              <a:t>увеличить прибыль, повысив точность и скорость.</a:t>
            </a:r>
            <a:endParaRPr dirty="0"/>
          </a:p>
        </p:txBody>
      </p:sp>
      <p:pic>
        <p:nvPicPr>
          <p:cNvPr id="2050" name="Picture 2" descr="Атомная промышленность – купить искусство в арт галерее | rus-gal.ru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3657" y="3493886"/>
            <a:ext cx="5002398" cy="3364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3" name="Схема 2"/>
          <p:cNvGraphicFramePr>
            <a:graphicFrameLocks/>
          </p:cNvGraphicFramePr>
          <p:nvPr/>
        </p:nvGraphicFramePr>
        <p:xfrm>
          <a:off x="0" y="1998133"/>
          <a:ext cx="12042183" cy="2133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</TotalTime>
  <Words>118</Words>
  <Application>Microsoft Office PowerPoint</Application>
  <DocSecurity>0</DocSecurity>
  <PresentationFormat>Широкоэкранный</PresentationFormat>
  <Paragraphs>47</Paragraphs>
  <Slides>7</Slides>
  <Notes>7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Manager/>
  <Company>Microsoft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Ike G</dc:creator>
  <cp:keywords/>
  <dc:description/>
  <cp:lastModifiedBy>Admin</cp:lastModifiedBy>
  <cp:revision>46</cp:revision>
  <dcterms:created xsi:type="dcterms:W3CDTF">2019-06-16T20:12:36Z</dcterms:created>
  <dcterms:modified xsi:type="dcterms:W3CDTF">2024-11-28T12:24:00Z</dcterms:modified>
  <cp:category/>
  <dc:identifier/>
  <cp:contentStatus/>
  <dc:language/>
  <cp:version/>
</cp:coreProperties>
</file>